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7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Attrition</a:t>
          </a:r>
          <a:r>
            <a:rPr lang="es-ES" dirty="0"/>
            <a:t> </a:t>
          </a:r>
          <a:r>
            <a:rPr lang="es-ES" dirty="0" err="1"/>
            <a:t>Flag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 err="1"/>
            <a:t>Existing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Attrited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Gender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F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/>
            <a:t>M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Education_Level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521F7397-DA08-4894-8DC1-32822DFBD48C}">
      <dgm:prSet phldrT="[Texto]"/>
      <dgm:spPr/>
      <dgm:t>
        <a:bodyPr/>
        <a:lstStyle/>
        <a:p>
          <a:r>
            <a:rPr lang="es-ES" dirty="0" err="1"/>
            <a:t>Uneducated</a:t>
          </a:r>
          <a:r>
            <a:rPr lang="es-ES" dirty="0"/>
            <a:t> (0)</a:t>
          </a:r>
          <a:endParaRPr lang="es-AR" dirty="0"/>
        </a:p>
      </dgm:t>
    </dgm:pt>
    <dgm:pt modelId="{11392CA5-1260-447F-9B62-68A9BA6DBD62}" type="parTrans" cxnId="{B807BA0E-C7E5-4AFE-91CB-75A74CB4EB94}">
      <dgm:prSet/>
      <dgm:spPr/>
      <dgm:t>
        <a:bodyPr/>
        <a:lstStyle/>
        <a:p>
          <a:endParaRPr lang="es-AR"/>
        </a:p>
      </dgm:t>
    </dgm:pt>
    <dgm:pt modelId="{63C29C39-5B6C-42FB-9B6B-08D9A408737E}" type="sibTrans" cxnId="{B807BA0E-C7E5-4AFE-91CB-75A74CB4EB94}">
      <dgm:prSet/>
      <dgm:spPr/>
      <dgm:t>
        <a:bodyPr/>
        <a:lstStyle/>
        <a:p>
          <a:endParaRPr lang="es-AR"/>
        </a:p>
      </dgm:t>
    </dgm:pt>
    <dgm:pt modelId="{A5DFD8D2-0D9E-4429-AF20-BC4AC43E0198}">
      <dgm:prSet phldrT="[Texto]"/>
      <dgm:spPr/>
      <dgm:t>
        <a:bodyPr/>
        <a:lstStyle/>
        <a:p>
          <a:r>
            <a:rPr lang="es-ES" dirty="0"/>
            <a:t>High </a:t>
          </a:r>
          <a:r>
            <a:rPr lang="es-ES" dirty="0" err="1"/>
            <a:t>School</a:t>
          </a:r>
          <a:r>
            <a:rPr lang="es-ES" dirty="0"/>
            <a:t> (1)</a:t>
          </a:r>
          <a:endParaRPr lang="es-AR" dirty="0"/>
        </a:p>
      </dgm:t>
    </dgm:pt>
    <dgm:pt modelId="{B8904BEC-502E-4B11-9A3D-3F71D7839432}" type="parTrans" cxnId="{9D1D0383-0200-4DA8-B19F-49C854458413}">
      <dgm:prSet/>
      <dgm:spPr/>
      <dgm:t>
        <a:bodyPr/>
        <a:lstStyle/>
        <a:p>
          <a:endParaRPr lang="es-AR"/>
        </a:p>
      </dgm:t>
    </dgm:pt>
    <dgm:pt modelId="{DB386DB4-8567-4B7B-B105-0901070E1D4B}" type="sibTrans" cxnId="{9D1D0383-0200-4DA8-B19F-49C854458413}">
      <dgm:prSet/>
      <dgm:spPr/>
      <dgm:t>
        <a:bodyPr/>
        <a:lstStyle/>
        <a:p>
          <a:endParaRPr lang="es-AR"/>
        </a:p>
      </dgm:t>
    </dgm:pt>
    <dgm:pt modelId="{45F698B8-C499-4D5F-8CB9-1308F042B212}">
      <dgm:prSet phldrT="[Texto]"/>
      <dgm:spPr/>
      <dgm:t>
        <a:bodyPr/>
        <a:lstStyle/>
        <a:p>
          <a:r>
            <a:rPr lang="es-ES" dirty="0" err="1"/>
            <a:t>College</a:t>
          </a:r>
          <a:r>
            <a:rPr lang="es-ES" dirty="0"/>
            <a:t> (2)</a:t>
          </a:r>
          <a:endParaRPr lang="es-AR" dirty="0"/>
        </a:p>
      </dgm:t>
    </dgm:pt>
    <dgm:pt modelId="{34809A1F-88A0-4C0F-94EB-238222D53FE8}" type="parTrans" cxnId="{54C546C8-59A8-4ED9-8C11-342FE04DC313}">
      <dgm:prSet/>
      <dgm:spPr/>
      <dgm:t>
        <a:bodyPr/>
        <a:lstStyle/>
        <a:p>
          <a:endParaRPr lang="es-AR"/>
        </a:p>
      </dgm:t>
    </dgm:pt>
    <dgm:pt modelId="{18C2F64C-ED12-4231-9EDF-87A8F2FBF4E7}" type="sibTrans" cxnId="{54C546C8-59A8-4ED9-8C11-342FE04DC313}">
      <dgm:prSet/>
      <dgm:spPr/>
      <dgm:t>
        <a:bodyPr/>
        <a:lstStyle/>
        <a:p>
          <a:endParaRPr lang="es-AR"/>
        </a:p>
      </dgm:t>
    </dgm:pt>
    <dgm:pt modelId="{870EC467-C0C2-4F62-8530-401913A2FEEE}">
      <dgm:prSet phldrT="[Texto]"/>
      <dgm:spPr/>
      <dgm:t>
        <a:bodyPr/>
        <a:lstStyle/>
        <a:p>
          <a:r>
            <a:rPr lang="es-ES" dirty="0" err="1"/>
            <a:t>Graduate</a:t>
          </a:r>
          <a:r>
            <a:rPr lang="es-ES" dirty="0"/>
            <a:t> (3)</a:t>
          </a:r>
          <a:endParaRPr lang="es-AR" dirty="0"/>
        </a:p>
      </dgm:t>
    </dgm:pt>
    <dgm:pt modelId="{333EF02E-AE0E-4738-90F0-FB9F4E0FB02C}" type="parTrans" cxnId="{177C4B41-B06E-4BC8-A7AA-EA9B217B6EC1}">
      <dgm:prSet/>
      <dgm:spPr/>
      <dgm:t>
        <a:bodyPr/>
        <a:lstStyle/>
        <a:p>
          <a:endParaRPr lang="es-AR"/>
        </a:p>
      </dgm:t>
    </dgm:pt>
    <dgm:pt modelId="{1D848533-97E4-4611-A471-67488F73AF6D}" type="sibTrans" cxnId="{177C4B41-B06E-4BC8-A7AA-EA9B217B6EC1}">
      <dgm:prSet/>
      <dgm:spPr/>
      <dgm:t>
        <a:bodyPr/>
        <a:lstStyle/>
        <a:p>
          <a:endParaRPr lang="es-AR"/>
        </a:p>
      </dgm:t>
    </dgm:pt>
    <dgm:pt modelId="{D35053C4-B31D-4CA5-97FF-04A668E21D39}">
      <dgm:prSet phldrT="[Texto]"/>
      <dgm:spPr/>
      <dgm:t>
        <a:bodyPr/>
        <a:lstStyle/>
        <a:p>
          <a:r>
            <a:rPr lang="es-ES" dirty="0" err="1"/>
            <a:t>Post.Graduate</a:t>
          </a:r>
          <a:r>
            <a:rPr lang="es-ES" dirty="0"/>
            <a:t> (4)</a:t>
          </a:r>
          <a:endParaRPr lang="es-AR" dirty="0"/>
        </a:p>
      </dgm:t>
    </dgm:pt>
    <dgm:pt modelId="{882A43B4-D7D1-42C8-B022-E0EBBF11171F}" type="parTrans" cxnId="{A3E9352E-EEC8-46FA-AAA2-CB807C40B0D8}">
      <dgm:prSet/>
      <dgm:spPr/>
      <dgm:t>
        <a:bodyPr/>
        <a:lstStyle/>
        <a:p>
          <a:endParaRPr lang="es-AR"/>
        </a:p>
      </dgm:t>
    </dgm:pt>
    <dgm:pt modelId="{2728F903-38D0-4CC3-B9E5-0CB0C23402FE}" type="sibTrans" cxnId="{A3E9352E-EEC8-46FA-AAA2-CB807C40B0D8}">
      <dgm:prSet/>
      <dgm:spPr/>
      <dgm:t>
        <a:bodyPr/>
        <a:lstStyle/>
        <a:p>
          <a:endParaRPr lang="es-AR"/>
        </a:p>
      </dgm:t>
    </dgm:pt>
    <dgm:pt modelId="{3FB9E2D6-C9AF-4C0B-946E-F4BAE4DF3726}">
      <dgm:prSet phldrT="[Texto]"/>
      <dgm:spPr/>
      <dgm:t>
        <a:bodyPr/>
        <a:lstStyle/>
        <a:p>
          <a:r>
            <a:rPr lang="es-ES" dirty="0" err="1"/>
            <a:t>Doctorate</a:t>
          </a:r>
          <a:r>
            <a:rPr lang="es-ES" dirty="0"/>
            <a:t> (5)</a:t>
          </a:r>
          <a:endParaRPr lang="es-AR" dirty="0"/>
        </a:p>
      </dgm:t>
    </dgm:pt>
    <dgm:pt modelId="{F238B24F-F541-4594-817C-7964171CC1CA}" type="parTrans" cxnId="{EE07F71C-20BC-4480-AEFE-88B8DC0D3A93}">
      <dgm:prSet/>
      <dgm:spPr/>
      <dgm:t>
        <a:bodyPr/>
        <a:lstStyle/>
        <a:p>
          <a:endParaRPr lang="es-AR"/>
        </a:p>
      </dgm:t>
    </dgm:pt>
    <dgm:pt modelId="{03F6AA9F-AB7C-4FFE-AE84-662E3A3074AF}" type="sibTrans" cxnId="{EE07F71C-20BC-4480-AEFE-88B8DC0D3A93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84CD7867-7390-4822-B1CA-DB9A5146F509}" type="pres">
      <dgm:prSet presAssocID="{11392CA5-1260-447F-9B62-68A9BA6DBD62}" presName="Name37" presStyleLbl="parChTrans1D2" presStyleIdx="0" presStyleCnt="6"/>
      <dgm:spPr/>
    </dgm:pt>
    <dgm:pt modelId="{CA01E5E5-575A-4D1F-8AA8-A8CAD78E9F15}" type="pres">
      <dgm:prSet presAssocID="{521F7397-DA08-4894-8DC1-32822DFBD48C}" presName="hierRoot2" presStyleCnt="0">
        <dgm:presLayoutVars>
          <dgm:hierBranch val="init"/>
        </dgm:presLayoutVars>
      </dgm:prSet>
      <dgm:spPr/>
    </dgm:pt>
    <dgm:pt modelId="{6506B297-C383-42C2-AF4E-83E8B8C576FE}" type="pres">
      <dgm:prSet presAssocID="{521F7397-DA08-4894-8DC1-32822DFBD48C}" presName="rootComposite" presStyleCnt="0"/>
      <dgm:spPr/>
    </dgm:pt>
    <dgm:pt modelId="{F71F7E3D-ED9C-43FC-81EB-697115B2C43D}" type="pres">
      <dgm:prSet presAssocID="{521F7397-DA08-4894-8DC1-32822DFBD48C}" presName="rootText" presStyleLbl="node2" presStyleIdx="0" presStyleCnt="6">
        <dgm:presLayoutVars>
          <dgm:chPref val="3"/>
        </dgm:presLayoutVars>
      </dgm:prSet>
      <dgm:spPr/>
    </dgm:pt>
    <dgm:pt modelId="{46839B72-9F29-4085-B12C-C7DB2D710276}" type="pres">
      <dgm:prSet presAssocID="{521F7397-DA08-4894-8DC1-32822DFBD48C}" presName="rootConnector" presStyleLbl="node2" presStyleIdx="0" presStyleCnt="6"/>
      <dgm:spPr/>
    </dgm:pt>
    <dgm:pt modelId="{D1946862-CF98-4011-B96A-5E01165EA149}" type="pres">
      <dgm:prSet presAssocID="{521F7397-DA08-4894-8DC1-32822DFBD48C}" presName="hierChild4" presStyleCnt="0"/>
      <dgm:spPr/>
    </dgm:pt>
    <dgm:pt modelId="{6BF4A455-3E9A-440E-9884-14AC30BECAE1}" type="pres">
      <dgm:prSet presAssocID="{521F7397-DA08-4894-8DC1-32822DFBD48C}" presName="hierChild5" presStyleCnt="0"/>
      <dgm:spPr/>
    </dgm:pt>
    <dgm:pt modelId="{B75A0427-B067-440E-91C9-20487EB2618B}" type="pres">
      <dgm:prSet presAssocID="{B8904BEC-502E-4B11-9A3D-3F71D7839432}" presName="Name37" presStyleLbl="parChTrans1D2" presStyleIdx="1" presStyleCnt="6"/>
      <dgm:spPr/>
    </dgm:pt>
    <dgm:pt modelId="{1A43DB81-99C7-4110-8E71-808814305480}" type="pres">
      <dgm:prSet presAssocID="{A5DFD8D2-0D9E-4429-AF20-BC4AC43E0198}" presName="hierRoot2" presStyleCnt="0">
        <dgm:presLayoutVars>
          <dgm:hierBranch val="init"/>
        </dgm:presLayoutVars>
      </dgm:prSet>
      <dgm:spPr/>
    </dgm:pt>
    <dgm:pt modelId="{ECCDFF21-87E7-446F-A596-CA4A9E6D3D8E}" type="pres">
      <dgm:prSet presAssocID="{A5DFD8D2-0D9E-4429-AF20-BC4AC43E0198}" presName="rootComposite" presStyleCnt="0"/>
      <dgm:spPr/>
    </dgm:pt>
    <dgm:pt modelId="{AD015AE4-64BC-4CBE-8754-7ADB57062A1F}" type="pres">
      <dgm:prSet presAssocID="{A5DFD8D2-0D9E-4429-AF20-BC4AC43E0198}" presName="rootText" presStyleLbl="node2" presStyleIdx="1" presStyleCnt="6">
        <dgm:presLayoutVars>
          <dgm:chPref val="3"/>
        </dgm:presLayoutVars>
      </dgm:prSet>
      <dgm:spPr/>
    </dgm:pt>
    <dgm:pt modelId="{F62677A9-ECCD-419F-9F29-3A7CDF6E5873}" type="pres">
      <dgm:prSet presAssocID="{A5DFD8D2-0D9E-4429-AF20-BC4AC43E0198}" presName="rootConnector" presStyleLbl="node2" presStyleIdx="1" presStyleCnt="6"/>
      <dgm:spPr/>
    </dgm:pt>
    <dgm:pt modelId="{1DE890CF-C63E-48A9-AC8F-02A76053C9F1}" type="pres">
      <dgm:prSet presAssocID="{A5DFD8D2-0D9E-4429-AF20-BC4AC43E0198}" presName="hierChild4" presStyleCnt="0"/>
      <dgm:spPr/>
    </dgm:pt>
    <dgm:pt modelId="{73FFFACB-E7F8-46D5-8C13-77F3CD5979BB}" type="pres">
      <dgm:prSet presAssocID="{A5DFD8D2-0D9E-4429-AF20-BC4AC43E0198}" presName="hierChild5" presStyleCnt="0"/>
      <dgm:spPr/>
    </dgm:pt>
    <dgm:pt modelId="{CA97980B-859E-4713-9B01-3972E0BD7FD2}" type="pres">
      <dgm:prSet presAssocID="{34809A1F-88A0-4C0F-94EB-238222D53FE8}" presName="Name37" presStyleLbl="parChTrans1D2" presStyleIdx="2" presStyleCnt="6"/>
      <dgm:spPr/>
    </dgm:pt>
    <dgm:pt modelId="{A567DF32-578A-4C7A-B666-D92850BAD8C5}" type="pres">
      <dgm:prSet presAssocID="{45F698B8-C499-4D5F-8CB9-1308F042B212}" presName="hierRoot2" presStyleCnt="0">
        <dgm:presLayoutVars>
          <dgm:hierBranch val="init"/>
        </dgm:presLayoutVars>
      </dgm:prSet>
      <dgm:spPr/>
    </dgm:pt>
    <dgm:pt modelId="{F36D6832-7C62-46EB-A5A9-C7D1D47E4879}" type="pres">
      <dgm:prSet presAssocID="{45F698B8-C499-4D5F-8CB9-1308F042B212}" presName="rootComposite" presStyleCnt="0"/>
      <dgm:spPr/>
    </dgm:pt>
    <dgm:pt modelId="{23A22B4B-7CF9-4224-A742-99A9209661D5}" type="pres">
      <dgm:prSet presAssocID="{45F698B8-C499-4D5F-8CB9-1308F042B212}" presName="rootText" presStyleLbl="node2" presStyleIdx="2" presStyleCnt="6">
        <dgm:presLayoutVars>
          <dgm:chPref val="3"/>
        </dgm:presLayoutVars>
      </dgm:prSet>
      <dgm:spPr/>
    </dgm:pt>
    <dgm:pt modelId="{6B06BCD9-FE12-481E-A837-8BC708188E31}" type="pres">
      <dgm:prSet presAssocID="{45F698B8-C499-4D5F-8CB9-1308F042B212}" presName="rootConnector" presStyleLbl="node2" presStyleIdx="2" presStyleCnt="6"/>
      <dgm:spPr/>
    </dgm:pt>
    <dgm:pt modelId="{22BE6DEA-F22C-4901-941C-8B88B6E4C2B8}" type="pres">
      <dgm:prSet presAssocID="{45F698B8-C499-4D5F-8CB9-1308F042B212}" presName="hierChild4" presStyleCnt="0"/>
      <dgm:spPr/>
    </dgm:pt>
    <dgm:pt modelId="{20BD8C0C-9688-4DB5-9B1E-5E1C5B7938EA}" type="pres">
      <dgm:prSet presAssocID="{45F698B8-C499-4D5F-8CB9-1308F042B212}" presName="hierChild5" presStyleCnt="0"/>
      <dgm:spPr/>
    </dgm:pt>
    <dgm:pt modelId="{03DBE27F-7DC1-4DF4-BA7D-93D8971A0606}" type="pres">
      <dgm:prSet presAssocID="{333EF02E-AE0E-4738-90F0-FB9F4E0FB02C}" presName="Name37" presStyleLbl="parChTrans1D2" presStyleIdx="3" presStyleCnt="6"/>
      <dgm:spPr/>
    </dgm:pt>
    <dgm:pt modelId="{0AB905C7-7BE0-4B0F-88EF-65E43072D4B4}" type="pres">
      <dgm:prSet presAssocID="{870EC467-C0C2-4F62-8530-401913A2FEEE}" presName="hierRoot2" presStyleCnt="0">
        <dgm:presLayoutVars>
          <dgm:hierBranch val="init"/>
        </dgm:presLayoutVars>
      </dgm:prSet>
      <dgm:spPr/>
    </dgm:pt>
    <dgm:pt modelId="{4E6DBA72-F970-4D02-9C93-3B2AF759A6F7}" type="pres">
      <dgm:prSet presAssocID="{870EC467-C0C2-4F62-8530-401913A2FEEE}" presName="rootComposite" presStyleCnt="0"/>
      <dgm:spPr/>
    </dgm:pt>
    <dgm:pt modelId="{8C4360CB-A137-47D3-852C-ABD2A8AA7BEE}" type="pres">
      <dgm:prSet presAssocID="{870EC467-C0C2-4F62-8530-401913A2FEEE}" presName="rootText" presStyleLbl="node2" presStyleIdx="3" presStyleCnt="6">
        <dgm:presLayoutVars>
          <dgm:chPref val="3"/>
        </dgm:presLayoutVars>
      </dgm:prSet>
      <dgm:spPr/>
    </dgm:pt>
    <dgm:pt modelId="{0D546326-EBE8-436D-ACB7-473DFE063944}" type="pres">
      <dgm:prSet presAssocID="{870EC467-C0C2-4F62-8530-401913A2FEEE}" presName="rootConnector" presStyleLbl="node2" presStyleIdx="3" presStyleCnt="6"/>
      <dgm:spPr/>
    </dgm:pt>
    <dgm:pt modelId="{4AE9522A-3F16-4F43-99DA-5EC1A63DB9F1}" type="pres">
      <dgm:prSet presAssocID="{870EC467-C0C2-4F62-8530-401913A2FEEE}" presName="hierChild4" presStyleCnt="0"/>
      <dgm:spPr/>
    </dgm:pt>
    <dgm:pt modelId="{CE869E0B-85F8-43D5-99DB-7151ABD6FB3A}" type="pres">
      <dgm:prSet presAssocID="{870EC467-C0C2-4F62-8530-401913A2FEEE}" presName="hierChild5" presStyleCnt="0"/>
      <dgm:spPr/>
    </dgm:pt>
    <dgm:pt modelId="{9797C392-4904-4CC1-AABF-626798758776}" type="pres">
      <dgm:prSet presAssocID="{882A43B4-D7D1-42C8-B022-E0EBBF11171F}" presName="Name37" presStyleLbl="parChTrans1D2" presStyleIdx="4" presStyleCnt="6"/>
      <dgm:spPr/>
    </dgm:pt>
    <dgm:pt modelId="{2E952234-BA39-4903-9F69-EDAD909FA481}" type="pres">
      <dgm:prSet presAssocID="{D35053C4-B31D-4CA5-97FF-04A668E21D39}" presName="hierRoot2" presStyleCnt="0">
        <dgm:presLayoutVars>
          <dgm:hierBranch val="init"/>
        </dgm:presLayoutVars>
      </dgm:prSet>
      <dgm:spPr/>
    </dgm:pt>
    <dgm:pt modelId="{517A938D-27BE-45D4-AF12-98B5721B912C}" type="pres">
      <dgm:prSet presAssocID="{D35053C4-B31D-4CA5-97FF-04A668E21D39}" presName="rootComposite" presStyleCnt="0"/>
      <dgm:spPr/>
    </dgm:pt>
    <dgm:pt modelId="{CC9AE1F9-9EFC-4EDA-9E80-C9BB99F04AC6}" type="pres">
      <dgm:prSet presAssocID="{D35053C4-B31D-4CA5-97FF-04A668E21D39}" presName="rootText" presStyleLbl="node2" presStyleIdx="4" presStyleCnt="6">
        <dgm:presLayoutVars>
          <dgm:chPref val="3"/>
        </dgm:presLayoutVars>
      </dgm:prSet>
      <dgm:spPr/>
    </dgm:pt>
    <dgm:pt modelId="{5A49D4F6-96A4-420D-9F85-8DDE5B7019EA}" type="pres">
      <dgm:prSet presAssocID="{D35053C4-B31D-4CA5-97FF-04A668E21D39}" presName="rootConnector" presStyleLbl="node2" presStyleIdx="4" presStyleCnt="6"/>
      <dgm:spPr/>
    </dgm:pt>
    <dgm:pt modelId="{E0D51A8B-FA0F-4B11-82AD-57A3558A1B9C}" type="pres">
      <dgm:prSet presAssocID="{D35053C4-B31D-4CA5-97FF-04A668E21D39}" presName="hierChild4" presStyleCnt="0"/>
      <dgm:spPr/>
    </dgm:pt>
    <dgm:pt modelId="{FA1520DD-D161-4E43-8F8D-5C468D9EC2CF}" type="pres">
      <dgm:prSet presAssocID="{D35053C4-B31D-4CA5-97FF-04A668E21D39}" presName="hierChild5" presStyleCnt="0"/>
      <dgm:spPr/>
    </dgm:pt>
    <dgm:pt modelId="{B0A464C8-C7D5-479C-AB32-33997D4F803C}" type="pres">
      <dgm:prSet presAssocID="{F238B24F-F541-4594-817C-7964171CC1CA}" presName="Name37" presStyleLbl="parChTrans1D2" presStyleIdx="5" presStyleCnt="6"/>
      <dgm:spPr/>
    </dgm:pt>
    <dgm:pt modelId="{042EBEBD-8BE1-456F-BF5B-F657B70CDF00}" type="pres">
      <dgm:prSet presAssocID="{3FB9E2D6-C9AF-4C0B-946E-F4BAE4DF3726}" presName="hierRoot2" presStyleCnt="0">
        <dgm:presLayoutVars>
          <dgm:hierBranch val="init"/>
        </dgm:presLayoutVars>
      </dgm:prSet>
      <dgm:spPr/>
    </dgm:pt>
    <dgm:pt modelId="{2E21E11D-1115-4721-B6FC-B7763AF023C8}" type="pres">
      <dgm:prSet presAssocID="{3FB9E2D6-C9AF-4C0B-946E-F4BAE4DF3726}" presName="rootComposite" presStyleCnt="0"/>
      <dgm:spPr/>
    </dgm:pt>
    <dgm:pt modelId="{75675A61-E4B2-41FA-BA53-7A6704A5BF52}" type="pres">
      <dgm:prSet presAssocID="{3FB9E2D6-C9AF-4C0B-946E-F4BAE4DF3726}" presName="rootText" presStyleLbl="node2" presStyleIdx="5" presStyleCnt="6">
        <dgm:presLayoutVars>
          <dgm:chPref val="3"/>
        </dgm:presLayoutVars>
      </dgm:prSet>
      <dgm:spPr/>
    </dgm:pt>
    <dgm:pt modelId="{0C852509-EDE9-4B62-AB3C-7A2B78A6571F}" type="pres">
      <dgm:prSet presAssocID="{3FB9E2D6-C9AF-4C0B-946E-F4BAE4DF3726}" presName="rootConnector" presStyleLbl="node2" presStyleIdx="5" presStyleCnt="6"/>
      <dgm:spPr/>
    </dgm:pt>
    <dgm:pt modelId="{EE6083EE-8616-400A-95AF-CA84629EB672}" type="pres">
      <dgm:prSet presAssocID="{3FB9E2D6-C9AF-4C0B-946E-F4BAE4DF3726}" presName="hierChild4" presStyleCnt="0"/>
      <dgm:spPr/>
    </dgm:pt>
    <dgm:pt modelId="{52BC2A08-C57C-477F-9811-D63296D1F71B}" type="pres">
      <dgm:prSet presAssocID="{3FB9E2D6-C9AF-4C0B-946E-F4BAE4DF372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B807BA0E-C7E5-4AFE-91CB-75A74CB4EB94}" srcId="{1D1EA671-A7B0-498F-8285-D371A0EA5BD8}" destId="{521F7397-DA08-4894-8DC1-32822DFBD48C}" srcOrd="0" destOrd="0" parTransId="{11392CA5-1260-447F-9B62-68A9BA6DBD62}" sibTransId="{63C29C39-5B6C-42FB-9B6B-08D9A408737E}"/>
    <dgm:cxn modelId="{EE07F71C-20BC-4480-AEFE-88B8DC0D3A93}" srcId="{1D1EA671-A7B0-498F-8285-D371A0EA5BD8}" destId="{3FB9E2D6-C9AF-4C0B-946E-F4BAE4DF3726}" srcOrd="5" destOrd="0" parTransId="{F238B24F-F541-4594-817C-7964171CC1CA}" sibTransId="{03F6AA9F-AB7C-4FFE-AE84-662E3A3074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75BA732C-2902-47D2-A437-2C1164A3BCB9}" type="presOf" srcId="{870EC467-C0C2-4F62-8530-401913A2FEEE}" destId="{8C4360CB-A137-47D3-852C-ABD2A8AA7BEE}" srcOrd="0" destOrd="0" presId="urn:microsoft.com/office/officeart/2005/8/layout/orgChart1"/>
    <dgm:cxn modelId="{A3E9352E-EEC8-46FA-AAA2-CB807C40B0D8}" srcId="{1D1EA671-A7B0-498F-8285-D371A0EA5BD8}" destId="{D35053C4-B31D-4CA5-97FF-04A668E21D39}" srcOrd="4" destOrd="0" parTransId="{882A43B4-D7D1-42C8-B022-E0EBBF11171F}" sibTransId="{2728F903-38D0-4CC3-B9E5-0CB0C23402FE}"/>
    <dgm:cxn modelId="{EFA99530-D6E4-48CB-B4C7-0FD3DC83F409}" type="presOf" srcId="{870EC467-C0C2-4F62-8530-401913A2FEEE}" destId="{0D546326-EBE8-436D-ACB7-473DFE063944}" srcOrd="1" destOrd="0" presId="urn:microsoft.com/office/officeart/2005/8/layout/orgChart1"/>
    <dgm:cxn modelId="{C36C313C-5E88-4B5F-9028-194D827C8CBB}" type="presOf" srcId="{34809A1F-88A0-4C0F-94EB-238222D53FE8}" destId="{CA97980B-859E-4713-9B01-3972E0BD7FD2}" srcOrd="0" destOrd="0" presId="urn:microsoft.com/office/officeart/2005/8/layout/orgChart1"/>
    <dgm:cxn modelId="{177C4B41-B06E-4BC8-A7AA-EA9B217B6EC1}" srcId="{1D1EA671-A7B0-498F-8285-D371A0EA5BD8}" destId="{870EC467-C0C2-4F62-8530-401913A2FEEE}" srcOrd="3" destOrd="0" parTransId="{333EF02E-AE0E-4738-90F0-FB9F4E0FB02C}" sibTransId="{1D848533-97E4-4611-A471-67488F73AF6D}"/>
    <dgm:cxn modelId="{296A0762-66FD-4051-BA5A-3C7FA2F0A4D0}" type="presOf" srcId="{B8904BEC-502E-4B11-9A3D-3F71D7839432}" destId="{B75A0427-B067-440E-91C9-20487EB2618B}" srcOrd="0" destOrd="0" presId="urn:microsoft.com/office/officeart/2005/8/layout/orgChart1"/>
    <dgm:cxn modelId="{780F7064-AAFC-4106-89E4-D67A7D0A13AA}" type="presOf" srcId="{F238B24F-F541-4594-817C-7964171CC1CA}" destId="{B0A464C8-C7D5-479C-AB32-33997D4F803C}" srcOrd="0" destOrd="0" presId="urn:microsoft.com/office/officeart/2005/8/layout/orgChart1"/>
    <dgm:cxn modelId="{E875B464-1352-4ADE-AB17-7F7644D85498}" type="presOf" srcId="{521F7397-DA08-4894-8DC1-32822DFBD48C}" destId="{F71F7E3D-ED9C-43FC-81EB-697115B2C43D}" srcOrd="0" destOrd="0" presId="urn:microsoft.com/office/officeart/2005/8/layout/orgChart1"/>
    <dgm:cxn modelId="{A579E646-2D0F-4F76-ABE8-DBC8C9C33B0F}" type="presOf" srcId="{45F698B8-C499-4D5F-8CB9-1308F042B212}" destId="{6B06BCD9-FE12-481E-A837-8BC708188E31}" srcOrd="1" destOrd="0" presId="urn:microsoft.com/office/officeart/2005/8/layout/orgChart1"/>
    <dgm:cxn modelId="{AA0B8C6B-CEA8-4F39-A741-06527AFDAE56}" type="presOf" srcId="{45F698B8-C499-4D5F-8CB9-1308F042B212}" destId="{23A22B4B-7CF9-4224-A742-99A9209661D5}" srcOrd="0" destOrd="0" presId="urn:microsoft.com/office/officeart/2005/8/layout/orgChart1"/>
    <dgm:cxn modelId="{F1B24B4F-0113-4289-BC49-5D7EF8F2BCE1}" type="presOf" srcId="{882A43B4-D7D1-42C8-B022-E0EBBF11171F}" destId="{9797C392-4904-4CC1-AABF-626798758776}" srcOrd="0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1E5DAE58-E24E-4156-9D2B-CECD48DBEE5A}" type="presOf" srcId="{333EF02E-AE0E-4738-90F0-FB9F4E0FB02C}" destId="{03DBE27F-7DC1-4DF4-BA7D-93D8971A0606}" srcOrd="0" destOrd="0" presId="urn:microsoft.com/office/officeart/2005/8/layout/orgChart1"/>
    <dgm:cxn modelId="{9D1D0383-0200-4DA8-B19F-49C854458413}" srcId="{1D1EA671-A7B0-498F-8285-D371A0EA5BD8}" destId="{A5DFD8D2-0D9E-4429-AF20-BC4AC43E0198}" srcOrd="1" destOrd="0" parTransId="{B8904BEC-502E-4B11-9A3D-3F71D7839432}" sibTransId="{DB386DB4-8567-4B7B-B105-0901070E1D4B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86CD3289-097E-4007-9A4B-368503DF4F79}" type="presOf" srcId="{D35053C4-B31D-4CA5-97FF-04A668E21D39}" destId="{5A49D4F6-96A4-420D-9F85-8DDE5B7019EA}" srcOrd="1" destOrd="0" presId="urn:microsoft.com/office/officeart/2005/8/layout/orgChart1"/>
    <dgm:cxn modelId="{15273DA7-5C5C-4D67-9D50-9C11B61D9E50}" type="presOf" srcId="{521F7397-DA08-4894-8DC1-32822DFBD48C}" destId="{46839B72-9F29-4085-B12C-C7DB2D710276}" srcOrd="1" destOrd="0" presId="urn:microsoft.com/office/officeart/2005/8/layout/orgChart1"/>
    <dgm:cxn modelId="{1F4AF4A8-5DAD-4462-86E6-B5F2550A9ED3}" type="presOf" srcId="{A5DFD8D2-0D9E-4429-AF20-BC4AC43E0198}" destId="{F62677A9-ECCD-419F-9F29-3A7CDF6E5873}" srcOrd="1" destOrd="0" presId="urn:microsoft.com/office/officeart/2005/8/layout/orgChart1"/>
    <dgm:cxn modelId="{9FD8C5B3-1333-4E3A-82B0-360C7B538588}" type="presOf" srcId="{D35053C4-B31D-4CA5-97FF-04A668E21D39}" destId="{CC9AE1F9-9EFC-4EDA-9E80-C9BB99F04AC6}" srcOrd="0" destOrd="0" presId="urn:microsoft.com/office/officeart/2005/8/layout/orgChart1"/>
    <dgm:cxn modelId="{9292F9BF-0793-415E-ADD0-2A364CBFADAE}" type="presOf" srcId="{3FB9E2D6-C9AF-4C0B-946E-F4BAE4DF3726}" destId="{0C852509-EDE9-4B62-AB3C-7A2B78A6571F}" srcOrd="1" destOrd="0" presId="urn:microsoft.com/office/officeart/2005/8/layout/orgChart1"/>
    <dgm:cxn modelId="{54C546C8-59A8-4ED9-8C11-342FE04DC313}" srcId="{1D1EA671-A7B0-498F-8285-D371A0EA5BD8}" destId="{45F698B8-C499-4D5F-8CB9-1308F042B212}" srcOrd="2" destOrd="0" parTransId="{34809A1F-88A0-4C0F-94EB-238222D53FE8}" sibTransId="{18C2F64C-ED12-4231-9EDF-87A8F2FBF4E7}"/>
    <dgm:cxn modelId="{396F91F0-596D-464D-BDD9-269DE9177BEC}" type="presOf" srcId="{3FB9E2D6-C9AF-4C0B-946E-F4BAE4DF3726}" destId="{75675A61-E4B2-41FA-BA53-7A6704A5BF52}" srcOrd="0" destOrd="0" presId="urn:microsoft.com/office/officeart/2005/8/layout/orgChart1"/>
    <dgm:cxn modelId="{8CD2EAF3-844C-4613-BC3D-ACCAC426825D}" type="presOf" srcId="{A5DFD8D2-0D9E-4429-AF20-BC4AC43E0198}" destId="{AD015AE4-64BC-4CBE-8754-7ADB57062A1F}" srcOrd="0" destOrd="0" presId="urn:microsoft.com/office/officeart/2005/8/layout/orgChart1"/>
    <dgm:cxn modelId="{01BBFCF4-DC2F-4C37-9045-976F91B3E755}" type="presOf" srcId="{11392CA5-1260-447F-9B62-68A9BA6DBD62}" destId="{84CD7867-7390-4822-B1CA-DB9A5146F509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298A8D63-E2CF-4CFD-90A7-A02843DFFCA3}" type="presParOf" srcId="{559C5C7D-575D-475E-8A0B-9BC098F55377}" destId="{84CD7867-7390-4822-B1CA-DB9A5146F509}" srcOrd="0" destOrd="0" presId="urn:microsoft.com/office/officeart/2005/8/layout/orgChart1"/>
    <dgm:cxn modelId="{F669DE2F-8AD0-481C-839A-419E58BFAFED}" type="presParOf" srcId="{559C5C7D-575D-475E-8A0B-9BC098F55377}" destId="{CA01E5E5-575A-4D1F-8AA8-A8CAD78E9F15}" srcOrd="1" destOrd="0" presId="urn:microsoft.com/office/officeart/2005/8/layout/orgChart1"/>
    <dgm:cxn modelId="{BAFA3625-5015-4A97-A663-123A1C3891E6}" type="presParOf" srcId="{CA01E5E5-575A-4D1F-8AA8-A8CAD78E9F15}" destId="{6506B297-C383-42C2-AF4E-83E8B8C576FE}" srcOrd="0" destOrd="0" presId="urn:microsoft.com/office/officeart/2005/8/layout/orgChart1"/>
    <dgm:cxn modelId="{E533D7FD-18F2-4E44-9A72-787B8A40CB03}" type="presParOf" srcId="{6506B297-C383-42C2-AF4E-83E8B8C576FE}" destId="{F71F7E3D-ED9C-43FC-81EB-697115B2C43D}" srcOrd="0" destOrd="0" presId="urn:microsoft.com/office/officeart/2005/8/layout/orgChart1"/>
    <dgm:cxn modelId="{B327C425-9B26-44DD-AC14-FEFB09FC1BD3}" type="presParOf" srcId="{6506B297-C383-42C2-AF4E-83E8B8C576FE}" destId="{46839B72-9F29-4085-B12C-C7DB2D710276}" srcOrd="1" destOrd="0" presId="urn:microsoft.com/office/officeart/2005/8/layout/orgChart1"/>
    <dgm:cxn modelId="{16384577-2E72-4147-A17E-98284212942E}" type="presParOf" srcId="{CA01E5E5-575A-4D1F-8AA8-A8CAD78E9F15}" destId="{D1946862-CF98-4011-B96A-5E01165EA149}" srcOrd="1" destOrd="0" presId="urn:microsoft.com/office/officeart/2005/8/layout/orgChart1"/>
    <dgm:cxn modelId="{3A60523F-5480-4E64-B6AC-41E2483DA308}" type="presParOf" srcId="{CA01E5E5-575A-4D1F-8AA8-A8CAD78E9F15}" destId="{6BF4A455-3E9A-440E-9884-14AC30BECAE1}" srcOrd="2" destOrd="0" presId="urn:microsoft.com/office/officeart/2005/8/layout/orgChart1"/>
    <dgm:cxn modelId="{55015777-6D0A-430B-BF70-C14A5F1C3E9A}" type="presParOf" srcId="{559C5C7D-575D-475E-8A0B-9BC098F55377}" destId="{B75A0427-B067-440E-91C9-20487EB2618B}" srcOrd="2" destOrd="0" presId="urn:microsoft.com/office/officeart/2005/8/layout/orgChart1"/>
    <dgm:cxn modelId="{36CD0885-AB4A-44F3-BB49-42BC16DB87DE}" type="presParOf" srcId="{559C5C7D-575D-475E-8A0B-9BC098F55377}" destId="{1A43DB81-99C7-4110-8E71-808814305480}" srcOrd="3" destOrd="0" presId="urn:microsoft.com/office/officeart/2005/8/layout/orgChart1"/>
    <dgm:cxn modelId="{4D6AFE4D-B5AA-44B3-828C-326EA251DC69}" type="presParOf" srcId="{1A43DB81-99C7-4110-8E71-808814305480}" destId="{ECCDFF21-87E7-446F-A596-CA4A9E6D3D8E}" srcOrd="0" destOrd="0" presId="urn:microsoft.com/office/officeart/2005/8/layout/orgChart1"/>
    <dgm:cxn modelId="{EA6D66FB-BF1C-46B4-8B6A-28B6B67C6263}" type="presParOf" srcId="{ECCDFF21-87E7-446F-A596-CA4A9E6D3D8E}" destId="{AD015AE4-64BC-4CBE-8754-7ADB57062A1F}" srcOrd="0" destOrd="0" presId="urn:microsoft.com/office/officeart/2005/8/layout/orgChart1"/>
    <dgm:cxn modelId="{66A22C22-545C-40D7-9E52-1D56C1C87BFE}" type="presParOf" srcId="{ECCDFF21-87E7-446F-A596-CA4A9E6D3D8E}" destId="{F62677A9-ECCD-419F-9F29-3A7CDF6E5873}" srcOrd="1" destOrd="0" presId="urn:microsoft.com/office/officeart/2005/8/layout/orgChart1"/>
    <dgm:cxn modelId="{BF7E25A3-1FD5-4D54-A31F-E60CCAF9FF39}" type="presParOf" srcId="{1A43DB81-99C7-4110-8E71-808814305480}" destId="{1DE890CF-C63E-48A9-AC8F-02A76053C9F1}" srcOrd="1" destOrd="0" presId="urn:microsoft.com/office/officeart/2005/8/layout/orgChart1"/>
    <dgm:cxn modelId="{B25B7BB4-8491-491E-B48B-EC4E2EF080B4}" type="presParOf" srcId="{1A43DB81-99C7-4110-8E71-808814305480}" destId="{73FFFACB-E7F8-46D5-8C13-77F3CD5979BB}" srcOrd="2" destOrd="0" presId="urn:microsoft.com/office/officeart/2005/8/layout/orgChart1"/>
    <dgm:cxn modelId="{580411D1-4235-466D-94C7-072E8579B6F4}" type="presParOf" srcId="{559C5C7D-575D-475E-8A0B-9BC098F55377}" destId="{CA97980B-859E-4713-9B01-3972E0BD7FD2}" srcOrd="4" destOrd="0" presId="urn:microsoft.com/office/officeart/2005/8/layout/orgChart1"/>
    <dgm:cxn modelId="{7D7EE7D7-A9F2-4B57-ADD8-FD031D2F0546}" type="presParOf" srcId="{559C5C7D-575D-475E-8A0B-9BC098F55377}" destId="{A567DF32-578A-4C7A-B666-D92850BAD8C5}" srcOrd="5" destOrd="0" presId="urn:microsoft.com/office/officeart/2005/8/layout/orgChart1"/>
    <dgm:cxn modelId="{7A19A74E-AF44-4161-95A3-A1A8B0A2E852}" type="presParOf" srcId="{A567DF32-578A-4C7A-B666-D92850BAD8C5}" destId="{F36D6832-7C62-46EB-A5A9-C7D1D47E4879}" srcOrd="0" destOrd="0" presId="urn:microsoft.com/office/officeart/2005/8/layout/orgChart1"/>
    <dgm:cxn modelId="{C6DD220A-E943-4EB1-94B9-FFCD66EB2E95}" type="presParOf" srcId="{F36D6832-7C62-46EB-A5A9-C7D1D47E4879}" destId="{23A22B4B-7CF9-4224-A742-99A9209661D5}" srcOrd="0" destOrd="0" presId="urn:microsoft.com/office/officeart/2005/8/layout/orgChart1"/>
    <dgm:cxn modelId="{3310315E-7A69-46C2-BD7F-89039E11442A}" type="presParOf" srcId="{F36D6832-7C62-46EB-A5A9-C7D1D47E4879}" destId="{6B06BCD9-FE12-481E-A837-8BC708188E31}" srcOrd="1" destOrd="0" presId="urn:microsoft.com/office/officeart/2005/8/layout/orgChart1"/>
    <dgm:cxn modelId="{BA4CE9E9-E5E9-4B80-B772-A3641C720840}" type="presParOf" srcId="{A567DF32-578A-4C7A-B666-D92850BAD8C5}" destId="{22BE6DEA-F22C-4901-941C-8B88B6E4C2B8}" srcOrd="1" destOrd="0" presId="urn:microsoft.com/office/officeart/2005/8/layout/orgChart1"/>
    <dgm:cxn modelId="{4C15F8C9-D91C-4137-8D86-86B0ADBC8C74}" type="presParOf" srcId="{A567DF32-578A-4C7A-B666-D92850BAD8C5}" destId="{20BD8C0C-9688-4DB5-9B1E-5E1C5B7938EA}" srcOrd="2" destOrd="0" presId="urn:microsoft.com/office/officeart/2005/8/layout/orgChart1"/>
    <dgm:cxn modelId="{EC082693-B018-4D62-9EDD-8B363580C6BB}" type="presParOf" srcId="{559C5C7D-575D-475E-8A0B-9BC098F55377}" destId="{03DBE27F-7DC1-4DF4-BA7D-93D8971A0606}" srcOrd="6" destOrd="0" presId="urn:microsoft.com/office/officeart/2005/8/layout/orgChart1"/>
    <dgm:cxn modelId="{82ADDEA8-9BA4-475E-8B92-76E935D1438E}" type="presParOf" srcId="{559C5C7D-575D-475E-8A0B-9BC098F55377}" destId="{0AB905C7-7BE0-4B0F-88EF-65E43072D4B4}" srcOrd="7" destOrd="0" presId="urn:microsoft.com/office/officeart/2005/8/layout/orgChart1"/>
    <dgm:cxn modelId="{F9F393CF-FA96-4B53-AB95-3E0268B40B13}" type="presParOf" srcId="{0AB905C7-7BE0-4B0F-88EF-65E43072D4B4}" destId="{4E6DBA72-F970-4D02-9C93-3B2AF759A6F7}" srcOrd="0" destOrd="0" presId="urn:microsoft.com/office/officeart/2005/8/layout/orgChart1"/>
    <dgm:cxn modelId="{6B4FC641-AC7B-4B7D-90D8-87FD7FA5F6B9}" type="presParOf" srcId="{4E6DBA72-F970-4D02-9C93-3B2AF759A6F7}" destId="{8C4360CB-A137-47D3-852C-ABD2A8AA7BEE}" srcOrd="0" destOrd="0" presId="urn:microsoft.com/office/officeart/2005/8/layout/orgChart1"/>
    <dgm:cxn modelId="{BA48CAD0-809B-421F-B89F-E655C70360EE}" type="presParOf" srcId="{4E6DBA72-F970-4D02-9C93-3B2AF759A6F7}" destId="{0D546326-EBE8-436D-ACB7-473DFE063944}" srcOrd="1" destOrd="0" presId="urn:microsoft.com/office/officeart/2005/8/layout/orgChart1"/>
    <dgm:cxn modelId="{C66D072A-F4EC-40BE-8519-F07F102EF3EA}" type="presParOf" srcId="{0AB905C7-7BE0-4B0F-88EF-65E43072D4B4}" destId="{4AE9522A-3F16-4F43-99DA-5EC1A63DB9F1}" srcOrd="1" destOrd="0" presId="urn:microsoft.com/office/officeart/2005/8/layout/orgChart1"/>
    <dgm:cxn modelId="{C74F1DF4-85FF-41F4-9954-65C8A211799F}" type="presParOf" srcId="{0AB905C7-7BE0-4B0F-88EF-65E43072D4B4}" destId="{CE869E0B-85F8-43D5-99DB-7151ABD6FB3A}" srcOrd="2" destOrd="0" presId="urn:microsoft.com/office/officeart/2005/8/layout/orgChart1"/>
    <dgm:cxn modelId="{9AEF904D-2DC2-4E3B-872B-96D403BD0FCF}" type="presParOf" srcId="{559C5C7D-575D-475E-8A0B-9BC098F55377}" destId="{9797C392-4904-4CC1-AABF-626798758776}" srcOrd="8" destOrd="0" presId="urn:microsoft.com/office/officeart/2005/8/layout/orgChart1"/>
    <dgm:cxn modelId="{49AB7ADB-ED84-4D59-A996-537FC1BCAC19}" type="presParOf" srcId="{559C5C7D-575D-475E-8A0B-9BC098F55377}" destId="{2E952234-BA39-4903-9F69-EDAD909FA481}" srcOrd="9" destOrd="0" presId="urn:microsoft.com/office/officeart/2005/8/layout/orgChart1"/>
    <dgm:cxn modelId="{7009A23F-CDCB-4473-8B05-691E8705AD14}" type="presParOf" srcId="{2E952234-BA39-4903-9F69-EDAD909FA481}" destId="{517A938D-27BE-45D4-AF12-98B5721B912C}" srcOrd="0" destOrd="0" presId="urn:microsoft.com/office/officeart/2005/8/layout/orgChart1"/>
    <dgm:cxn modelId="{6ECFBAC9-1287-4FC1-94F1-DFD71133BCD9}" type="presParOf" srcId="{517A938D-27BE-45D4-AF12-98B5721B912C}" destId="{CC9AE1F9-9EFC-4EDA-9E80-C9BB99F04AC6}" srcOrd="0" destOrd="0" presId="urn:microsoft.com/office/officeart/2005/8/layout/orgChart1"/>
    <dgm:cxn modelId="{F9603946-5246-4F57-9D19-307B87704F75}" type="presParOf" srcId="{517A938D-27BE-45D4-AF12-98B5721B912C}" destId="{5A49D4F6-96A4-420D-9F85-8DDE5B7019EA}" srcOrd="1" destOrd="0" presId="urn:microsoft.com/office/officeart/2005/8/layout/orgChart1"/>
    <dgm:cxn modelId="{EEAEBE48-D4EE-4EE8-89F0-41C06BBD41D0}" type="presParOf" srcId="{2E952234-BA39-4903-9F69-EDAD909FA481}" destId="{E0D51A8B-FA0F-4B11-82AD-57A3558A1B9C}" srcOrd="1" destOrd="0" presId="urn:microsoft.com/office/officeart/2005/8/layout/orgChart1"/>
    <dgm:cxn modelId="{19D4DA95-5169-4032-A00C-158C8AADF94A}" type="presParOf" srcId="{2E952234-BA39-4903-9F69-EDAD909FA481}" destId="{FA1520DD-D161-4E43-8F8D-5C468D9EC2CF}" srcOrd="2" destOrd="0" presId="urn:microsoft.com/office/officeart/2005/8/layout/orgChart1"/>
    <dgm:cxn modelId="{57E8236D-FD0C-4774-9D9C-81B58675B48A}" type="presParOf" srcId="{559C5C7D-575D-475E-8A0B-9BC098F55377}" destId="{B0A464C8-C7D5-479C-AB32-33997D4F803C}" srcOrd="10" destOrd="0" presId="urn:microsoft.com/office/officeart/2005/8/layout/orgChart1"/>
    <dgm:cxn modelId="{ADC129D1-63E6-4772-93BD-9F5DCD6F0983}" type="presParOf" srcId="{559C5C7D-575D-475E-8A0B-9BC098F55377}" destId="{042EBEBD-8BE1-456F-BF5B-F657B70CDF00}" srcOrd="11" destOrd="0" presId="urn:microsoft.com/office/officeart/2005/8/layout/orgChart1"/>
    <dgm:cxn modelId="{0C12785A-F450-4C65-85E3-35179B9B6083}" type="presParOf" srcId="{042EBEBD-8BE1-456F-BF5B-F657B70CDF00}" destId="{2E21E11D-1115-4721-B6FC-B7763AF023C8}" srcOrd="0" destOrd="0" presId="urn:microsoft.com/office/officeart/2005/8/layout/orgChart1"/>
    <dgm:cxn modelId="{31A4DB60-B178-43F9-ABEE-C4051A30562F}" type="presParOf" srcId="{2E21E11D-1115-4721-B6FC-B7763AF023C8}" destId="{75675A61-E4B2-41FA-BA53-7A6704A5BF52}" srcOrd="0" destOrd="0" presId="urn:microsoft.com/office/officeart/2005/8/layout/orgChart1"/>
    <dgm:cxn modelId="{BE8534D6-593D-4C4B-A98E-6DADA3EBBA28}" type="presParOf" srcId="{2E21E11D-1115-4721-B6FC-B7763AF023C8}" destId="{0C852509-EDE9-4B62-AB3C-7A2B78A6571F}" srcOrd="1" destOrd="0" presId="urn:microsoft.com/office/officeart/2005/8/layout/orgChart1"/>
    <dgm:cxn modelId="{C251E780-6F42-4E6D-A9A5-F2C7F1A80123}" type="presParOf" srcId="{042EBEBD-8BE1-456F-BF5B-F657B70CDF00}" destId="{EE6083EE-8616-400A-95AF-CA84629EB672}" srcOrd="1" destOrd="0" presId="urn:microsoft.com/office/officeart/2005/8/layout/orgChart1"/>
    <dgm:cxn modelId="{7D4940D1-C0A6-4E65-BC91-8658E7FFD535}" type="presParOf" srcId="{042EBEBD-8BE1-456F-BF5B-F657B70CDF00}" destId="{52BC2A08-C57C-477F-9811-D63296D1F71B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Marital_Status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Single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Married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96F87078-F10B-4AC3-9770-BC38B38D93CF}">
      <dgm:prSet phldrT="[Texto]"/>
      <dgm:spPr/>
      <dgm:t>
        <a:bodyPr/>
        <a:lstStyle/>
        <a:p>
          <a:r>
            <a:rPr lang="es-AR" dirty="0" err="1"/>
            <a:t>Divorced</a:t>
          </a:r>
          <a:r>
            <a:rPr lang="es-ES" dirty="0"/>
            <a:t> (3)</a:t>
          </a:r>
          <a:endParaRPr lang="es-AR" dirty="0"/>
        </a:p>
      </dgm:t>
    </dgm:pt>
    <dgm:pt modelId="{C0C3EC9A-7F58-4AE0-9CAE-C458C24D8866}" type="parTrans" cxnId="{02E4C997-9A5B-47ED-B496-A06A8DB677DA}">
      <dgm:prSet/>
      <dgm:spPr/>
      <dgm:t>
        <a:bodyPr/>
        <a:lstStyle/>
        <a:p>
          <a:endParaRPr lang="es-AR"/>
        </a:p>
      </dgm:t>
    </dgm:pt>
    <dgm:pt modelId="{0508CEC9-C665-4984-8A3E-B8A804F2D0FE}" type="sibTrans" cxnId="{02E4C997-9A5B-47ED-B496-A06A8DB677DA}">
      <dgm:prSet/>
      <dgm:spPr/>
      <dgm:t>
        <a:bodyPr/>
        <a:lstStyle/>
        <a:p>
          <a:endParaRPr lang="es-AR"/>
        </a:p>
      </dgm:t>
    </dgm:pt>
    <dgm:pt modelId="{FF9238F5-9818-4628-9F19-F4C947F7A02A}">
      <dgm:prSet phldrT="[Texto]"/>
      <dgm:spPr/>
      <dgm:t>
        <a:bodyPr/>
        <a:lstStyle/>
        <a:p>
          <a:r>
            <a:rPr lang="es-ES" dirty="0" err="1"/>
            <a:t>Unknown</a:t>
          </a:r>
          <a:r>
            <a:rPr lang="es-ES" dirty="0"/>
            <a:t> (x)</a:t>
          </a:r>
          <a:endParaRPr lang="es-AR" dirty="0"/>
        </a:p>
      </dgm:t>
    </dgm:pt>
    <dgm:pt modelId="{AB5119EF-B6AB-4FF3-96E1-DBA6F08C3589}" type="parTrans" cxnId="{7D487E1E-0A8D-42E3-848B-01E8DFF99C39}">
      <dgm:prSet/>
      <dgm:spPr/>
      <dgm:t>
        <a:bodyPr/>
        <a:lstStyle/>
        <a:p>
          <a:endParaRPr lang="es-AR"/>
        </a:p>
      </dgm:t>
    </dgm:pt>
    <dgm:pt modelId="{79ED8D1F-66EF-4C30-B56F-DDA9925EF0AF}" type="sibTrans" cxnId="{7D487E1E-0A8D-42E3-848B-01E8DFF99C39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4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4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4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4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4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4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CEA80323-F10E-46E7-B94B-0928AF31F50F}" type="pres">
      <dgm:prSet presAssocID="{C0C3EC9A-7F58-4AE0-9CAE-C458C24D8866}" presName="Name37" presStyleLbl="parChTrans1D2" presStyleIdx="2" presStyleCnt="4"/>
      <dgm:spPr/>
    </dgm:pt>
    <dgm:pt modelId="{C23363F9-F6F0-46FD-B5BF-9B494F8FC43A}" type="pres">
      <dgm:prSet presAssocID="{96F87078-F10B-4AC3-9770-BC38B38D93CF}" presName="hierRoot2" presStyleCnt="0">
        <dgm:presLayoutVars>
          <dgm:hierBranch val="init"/>
        </dgm:presLayoutVars>
      </dgm:prSet>
      <dgm:spPr/>
    </dgm:pt>
    <dgm:pt modelId="{2936D28A-4081-4723-838F-BF80D4475E2F}" type="pres">
      <dgm:prSet presAssocID="{96F87078-F10B-4AC3-9770-BC38B38D93CF}" presName="rootComposite" presStyleCnt="0"/>
      <dgm:spPr/>
    </dgm:pt>
    <dgm:pt modelId="{7F46989D-B03E-4ED2-B909-BB8086986258}" type="pres">
      <dgm:prSet presAssocID="{96F87078-F10B-4AC3-9770-BC38B38D93CF}" presName="rootText" presStyleLbl="node2" presStyleIdx="2" presStyleCnt="4">
        <dgm:presLayoutVars>
          <dgm:chPref val="3"/>
        </dgm:presLayoutVars>
      </dgm:prSet>
      <dgm:spPr/>
    </dgm:pt>
    <dgm:pt modelId="{6170C76A-326E-4BA7-A289-27DD16987D3B}" type="pres">
      <dgm:prSet presAssocID="{96F87078-F10B-4AC3-9770-BC38B38D93CF}" presName="rootConnector" presStyleLbl="node2" presStyleIdx="2" presStyleCnt="4"/>
      <dgm:spPr/>
    </dgm:pt>
    <dgm:pt modelId="{8F2D8982-B9D4-4963-8D10-DEDD0B9BC429}" type="pres">
      <dgm:prSet presAssocID="{96F87078-F10B-4AC3-9770-BC38B38D93CF}" presName="hierChild4" presStyleCnt="0"/>
      <dgm:spPr/>
    </dgm:pt>
    <dgm:pt modelId="{B1220C33-55A2-4A27-934C-F7CCFA98FA8E}" type="pres">
      <dgm:prSet presAssocID="{96F87078-F10B-4AC3-9770-BC38B38D93CF}" presName="hierChild5" presStyleCnt="0"/>
      <dgm:spPr/>
    </dgm:pt>
    <dgm:pt modelId="{7057D4C9-893E-4AEC-B197-4FD0035EB0C4}" type="pres">
      <dgm:prSet presAssocID="{AB5119EF-B6AB-4FF3-96E1-DBA6F08C3589}" presName="Name37" presStyleLbl="parChTrans1D2" presStyleIdx="3" presStyleCnt="4"/>
      <dgm:spPr/>
    </dgm:pt>
    <dgm:pt modelId="{EA63B869-DB7D-40AB-92D6-39AB89ACE0FB}" type="pres">
      <dgm:prSet presAssocID="{FF9238F5-9818-4628-9F19-F4C947F7A02A}" presName="hierRoot2" presStyleCnt="0">
        <dgm:presLayoutVars>
          <dgm:hierBranch val="init"/>
        </dgm:presLayoutVars>
      </dgm:prSet>
      <dgm:spPr/>
    </dgm:pt>
    <dgm:pt modelId="{778AE109-9D05-471D-9671-2C3FA644C6FA}" type="pres">
      <dgm:prSet presAssocID="{FF9238F5-9818-4628-9F19-F4C947F7A02A}" presName="rootComposite" presStyleCnt="0"/>
      <dgm:spPr/>
    </dgm:pt>
    <dgm:pt modelId="{E5ADCCB8-C5E6-4DE2-8C69-86E50A09BCC7}" type="pres">
      <dgm:prSet presAssocID="{FF9238F5-9818-4628-9F19-F4C947F7A02A}" presName="rootText" presStyleLbl="node2" presStyleIdx="3" presStyleCnt="4">
        <dgm:presLayoutVars>
          <dgm:chPref val="3"/>
        </dgm:presLayoutVars>
      </dgm:prSet>
      <dgm:spPr/>
    </dgm:pt>
    <dgm:pt modelId="{5FE7A13D-8C7A-4EC9-8827-682907E00420}" type="pres">
      <dgm:prSet presAssocID="{FF9238F5-9818-4628-9F19-F4C947F7A02A}" presName="rootConnector" presStyleLbl="node2" presStyleIdx="3" presStyleCnt="4"/>
      <dgm:spPr/>
    </dgm:pt>
    <dgm:pt modelId="{331BF71D-4E2F-4398-88BA-9B804CF839B6}" type="pres">
      <dgm:prSet presAssocID="{FF9238F5-9818-4628-9F19-F4C947F7A02A}" presName="hierChild4" presStyleCnt="0"/>
      <dgm:spPr/>
    </dgm:pt>
    <dgm:pt modelId="{1BC9E8C2-A714-4B62-806B-C9D8A00FFA73}" type="pres">
      <dgm:prSet presAssocID="{FF9238F5-9818-4628-9F19-F4C947F7A02A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E0D2551B-3371-428D-990C-90E30F34F48B}" type="presOf" srcId="{FF9238F5-9818-4628-9F19-F4C947F7A02A}" destId="{5FE7A13D-8C7A-4EC9-8827-682907E00420}" srcOrd="1" destOrd="0" presId="urn:microsoft.com/office/officeart/2005/8/layout/orgChart1"/>
    <dgm:cxn modelId="{363F0B1C-C263-4A80-95C2-B2A7F84EF12D}" type="presOf" srcId="{FF9238F5-9818-4628-9F19-F4C947F7A02A}" destId="{E5ADCCB8-C5E6-4DE2-8C69-86E50A09BCC7}" srcOrd="0" destOrd="0" presId="urn:microsoft.com/office/officeart/2005/8/layout/orgChart1"/>
    <dgm:cxn modelId="{7D487E1E-0A8D-42E3-848B-01E8DFF99C39}" srcId="{1D1EA671-A7B0-498F-8285-D371A0EA5BD8}" destId="{FF9238F5-9818-4628-9F19-F4C947F7A02A}" srcOrd="3" destOrd="0" parTransId="{AB5119EF-B6AB-4FF3-96E1-DBA6F08C3589}" sibTransId="{79ED8D1F-66EF-4C30-B56F-DDA9925EF0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1E878C2D-6162-414E-BC64-C4F329DE430B}" type="presOf" srcId="{C0C3EC9A-7F58-4AE0-9CAE-C458C24D8866}" destId="{CEA80323-F10E-46E7-B94B-0928AF31F50F}" srcOrd="0" destOrd="0" presId="urn:microsoft.com/office/officeart/2005/8/layout/orgChart1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6DE5E56B-FF60-4F10-8E03-733136E65651}" type="presOf" srcId="{96F87078-F10B-4AC3-9770-BC38B38D93CF}" destId="{7F46989D-B03E-4ED2-B909-BB8086986258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AAAB0F95-351A-49D8-8991-F7495C53ED3C}" type="presOf" srcId="{96F87078-F10B-4AC3-9770-BC38B38D93CF}" destId="{6170C76A-326E-4BA7-A289-27DD16987D3B}" srcOrd="1" destOrd="0" presId="urn:microsoft.com/office/officeart/2005/8/layout/orgChart1"/>
    <dgm:cxn modelId="{02E4C997-9A5B-47ED-B496-A06A8DB677DA}" srcId="{1D1EA671-A7B0-498F-8285-D371A0EA5BD8}" destId="{96F87078-F10B-4AC3-9770-BC38B38D93CF}" srcOrd="2" destOrd="0" parTransId="{C0C3EC9A-7F58-4AE0-9CAE-C458C24D8866}" sibTransId="{0508CEC9-C665-4984-8A3E-B8A804F2D0FE}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4E05EAB3-D9CD-4B75-B151-46924783F6DF}" type="presOf" srcId="{AB5119EF-B6AB-4FF3-96E1-DBA6F08C3589}" destId="{7057D4C9-893E-4AEC-B197-4FD0035EB0C4}" srcOrd="0" destOrd="0" presId="urn:microsoft.com/office/officeart/2005/8/layout/orgChart1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8FCCF2AE-34D8-4411-8A07-628D2B23CE2D}" type="presParOf" srcId="{559C5C7D-575D-475E-8A0B-9BC098F55377}" destId="{CEA80323-F10E-46E7-B94B-0928AF31F50F}" srcOrd="4" destOrd="0" presId="urn:microsoft.com/office/officeart/2005/8/layout/orgChart1"/>
    <dgm:cxn modelId="{41CB9F80-A5DD-46FC-AE36-5AC735C59A62}" type="presParOf" srcId="{559C5C7D-575D-475E-8A0B-9BC098F55377}" destId="{C23363F9-F6F0-46FD-B5BF-9B494F8FC43A}" srcOrd="5" destOrd="0" presId="urn:microsoft.com/office/officeart/2005/8/layout/orgChart1"/>
    <dgm:cxn modelId="{EEC3E3D8-7153-45C2-BD47-4F3D12880F11}" type="presParOf" srcId="{C23363F9-F6F0-46FD-B5BF-9B494F8FC43A}" destId="{2936D28A-4081-4723-838F-BF80D4475E2F}" srcOrd="0" destOrd="0" presId="urn:microsoft.com/office/officeart/2005/8/layout/orgChart1"/>
    <dgm:cxn modelId="{2667E311-E2C8-460A-8125-482BA472AD5A}" type="presParOf" srcId="{2936D28A-4081-4723-838F-BF80D4475E2F}" destId="{7F46989D-B03E-4ED2-B909-BB8086986258}" srcOrd="0" destOrd="0" presId="urn:microsoft.com/office/officeart/2005/8/layout/orgChart1"/>
    <dgm:cxn modelId="{536B9967-BC37-43CC-9A95-F45F5F725B74}" type="presParOf" srcId="{2936D28A-4081-4723-838F-BF80D4475E2F}" destId="{6170C76A-326E-4BA7-A289-27DD16987D3B}" srcOrd="1" destOrd="0" presId="urn:microsoft.com/office/officeart/2005/8/layout/orgChart1"/>
    <dgm:cxn modelId="{415ECA00-8AB0-475D-ABB3-FC12D3CE0C76}" type="presParOf" srcId="{C23363F9-F6F0-46FD-B5BF-9B494F8FC43A}" destId="{8F2D8982-B9D4-4963-8D10-DEDD0B9BC429}" srcOrd="1" destOrd="0" presId="urn:microsoft.com/office/officeart/2005/8/layout/orgChart1"/>
    <dgm:cxn modelId="{44C0E4FC-EBC4-4B7D-9969-0B4EB3503E1C}" type="presParOf" srcId="{C23363F9-F6F0-46FD-B5BF-9B494F8FC43A}" destId="{B1220C33-55A2-4A27-934C-F7CCFA98FA8E}" srcOrd="2" destOrd="0" presId="urn:microsoft.com/office/officeart/2005/8/layout/orgChart1"/>
    <dgm:cxn modelId="{EFFE2D52-8776-46D5-B268-03B82AC7B82B}" type="presParOf" srcId="{559C5C7D-575D-475E-8A0B-9BC098F55377}" destId="{7057D4C9-893E-4AEC-B197-4FD0035EB0C4}" srcOrd="6" destOrd="0" presId="urn:microsoft.com/office/officeart/2005/8/layout/orgChart1"/>
    <dgm:cxn modelId="{4963895F-7906-4F50-9CD8-92EB98B95865}" type="presParOf" srcId="{559C5C7D-575D-475E-8A0B-9BC098F55377}" destId="{EA63B869-DB7D-40AB-92D6-39AB89ACE0FB}" srcOrd="7" destOrd="0" presId="urn:microsoft.com/office/officeart/2005/8/layout/orgChart1"/>
    <dgm:cxn modelId="{91CAA98E-EE34-4217-8D28-2767F10DA2CF}" type="presParOf" srcId="{EA63B869-DB7D-40AB-92D6-39AB89ACE0FB}" destId="{778AE109-9D05-471D-9671-2C3FA644C6FA}" srcOrd="0" destOrd="0" presId="urn:microsoft.com/office/officeart/2005/8/layout/orgChart1"/>
    <dgm:cxn modelId="{FA123207-FC6D-431C-99CE-A9EC1805FD1D}" type="presParOf" srcId="{778AE109-9D05-471D-9671-2C3FA644C6FA}" destId="{E5ADCCB8-C5E6-4DE2-8C69-86E50A09BCC7}" srcOrd="0" destOrd="0" presId="urn:microsoft.com/office/officeart/2005/8/layout/orgChart1"/>
    <dgm:cxn modelId="{A57660B2-37E1-4C68-96A4-BCC345F8BC73}" type="presParOf" srcId="{778AE109-9D05-471D-9671-2C3FA644C6FA}" destId="{5FE7A13D-8C7A-4EC9-8827-682907E00420}" srcOrd="1" destOrd="0" presId="urn:microsoft.com/office/officeart/2005/8/layout/orgChart1"/>
    <dgm:cxn modelId="{C51EA3A2-1652-45F3-BBF5-498B71540719}" type="presParOf" srcId="{EA63B869-DB7D-40AB-92D6-39AB89ACE0FB}" destId="{331BF71D-4E2F-4398-88BA-9B804CF839B6}" srcOrd="1" destOrd="0" presId="urn:microsoft.com/office/officeart/2005/8/layout/orgChart1"/>
    <dgm:cxn modelId="{D8CF6964-AA95-4D73-8A7A-4FEB21043121}" type="presParOf" srcId="{EA63B869-DB7D-40AB-92D6-39AB89ACE0FB}" destId="{1BC9E8C2-A714-4B62-806B-C9D8A00FFA73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274233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2"/>
              </a:lnTo>
              <a:lnTo>
                <a:pt x="697320" y="121022"/>
              </a:lnTo>
              <a:lnTo>
                <a:pt x="69732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76912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697320" y="0"/>
              </a:moveTo>
              <a:lnTo>
                <a:pt x="697320" y="121022"/>
              </a:lnTo>
              <a:lnTo>
                <a:pt x="0" y="121022"/>
              </a:lnTo>
              <a:lnTo>
                <a:pt x="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697935" y="480607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Attrition</a:t>
          </a:r>
          <a:r>
            <a:rPr lang="es-ES" sz="1500" kern="1200" dirty="0"/>
            <a:t> </a:t>
          </a:r>
          <a:r>
            <a:rPr lang="es-ES" sz="1500" kern="1200" dirty="0" err="1"/>
            <a:t>Flag</a:t>
          </a:r>
          <a:endParaRPr lang="es-AR" sz="1500" kern="1200" dirty="0"/>
        </a:p>
      </dsp:txBody>
      <dsp:txXfrm>
        <a:off x="697935" y="480607"/>
        <a:ext cx="1152596" cy="576298"/>
      </dsp:txXfrm>
    </dsp:sp>
    <dsp:sp modelId="{5E866E72-58BF-4586-8DE9-F549815C1F40}">
      <dsp:nvSpPr>
        <dsp:cNvPr id="0" name=""/>
        <dsp:cNvSpPr/>
      </dsp:nvSpPr>
      <dsp:spPr>
        <a:xfrm>
          <a:off x="614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Existing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(0)</a:t>
          </a:r>
          <a:endParaRPr lang="es-AR" sz="1500" kern="1200" dirty="0"/>
        </a:p>
      </dsp:txBody>
      <dsp:txXfrm>
        <a:off x="614" y="1298951"/>
        <a:ext cx="1152596" cy="576298"/>
      </dsp:txXfrm>
    </dsp:sp>
    <dsp:sp modelId="{515E5D92-2357-4BA8-AF4B-5B352DE9A365}">
      <dsp:nvSpPr>
        <dsp:cNvPr id="0" name=""/>
        <dsp:cNvSpPr/>
      </dsp:nvSpPr>
      <dsp:spPr>
        <a:xfrm>
          <a:off x="1395256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Attrited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(1)</a:t>
          </a:r>
          <a:endParaRPr lang="es-AR" sz="1500" kern="1200" dirty="0"/>
        </a:p>
      </dsp:txBody>
      <dsp:txXfrm>
        <a:off x="1395256" y="1298951"/>
        <a:ext cx="1152596" cy="576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375834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55"/>
              </a:lnTo>
              <a:lnTo>
                <a:pt x="702117" y="121855"/>
              </a:lnTo>
              <a:lnTo>
                <a:pt x="702117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673716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702117" y="0"/>
              </a:moveTo>
              <a:lnTo>
                <a:pt x="702117" y="121855"/>
              </a:lnTo>
              <a:lnTo>
                <a:pt x="0" y="121855"/>
              </a:lnTo>
              <a:lnTo>
                <a:pt x="0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795571" y="82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Gender</a:t>
          </a:r>
          <a:endParaRPr lang="es-AR" sz="2800" kern="1200" dirty="0"/>
        </a:p>
      </dsp:txBody>
      <dsp:txXfrm>
        <a:off x="795571" y="82"/>
        <a:ext cx="1160524" cy="580262"/>
      </dsp:txXfrm>
    </dsp:sp>
    <dsp:sp modelId="{5E866E72-58BF-4586-8DE9-F549815C1F40}">
      <dsp:nvSpPr>
        <dsp:cNvPr id="0" name=""/>
        <dsp:cNvSpPr/>
      </dsp:nvSpPr>
      <dsp:spPr>
        <a:xfrm>
          <a:off x="93454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 (0)</a:t>
          </a:r>
          <a:endParaRPr lang="es-AR" sz="2800" kern="1200" dirty="0"/>
        </a:p>
      </dsp:txBody>
      <dsp:txXfrm>
        <a:off x="93454" y="824055"/>
        <a:ext cx="1160524" cy="580262"/>
      </dsp:txXfrm>
    </dsp:sp>
    <dsp:sp modelId="{515E5D92-2357-4BA8-AF4B-5B352DE9A365}">
      <dsp:nvSpPr>
        <dsp:cNvPr id="0" name=""/>
        <dsp:cNvSpPr/>
      </dsp:nvSpPr>
      <dsp:spPr>
        <a:xfrm>
          <a:off x="1497689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 (1)</a:t>
          </a:r>
          <a:endParaRPr lang="es-AR" sz="2800" kern="1200" dirty="0"/>
        </a:p>
      </dsp:txBody>
      <dsp:txXfrm>
        <a:off x="1497689" y="824055"/>
        <a:ext cx="1160524" cy="58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64C8-C7D5-479C-AB32-33997D4F803C}">
      <dsp:nvSpPr>
        <dsp:cNvPr id="0" name=""/>
        <dsp:cNvSpPr/>
      </dsp:nvSpPr>
      <dsp:spPr>
        <a:xfrm>
          <a:off x="5181600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4443805" y="154247"/>
              </a:lnTo>
              <a:lnTo>
                <a:pt x="4443805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7C392-4904-4CC1-AABF-626798758776}">
      <dsp:nvSpPr>
        <dsp:cNvPr id="0" name=""/>
        <dsp:cNvSpPr/>
      </dsp:nvSpPr>
      <dsp:spPr>
        <a:xfrm>
          <a:off x="5181600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2666283" y="154247"/>
              </a:lnTo>
              <a:lnTo>
                <a:pt x="2666283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BE27F-7DC1-4DF4-BA7D-93D8971A0606}">
      <dsp:nvSpPr>
        <dsp:cNvPr id="0" name=""/>
        <dsp:cNvSpPr/>
      </dsp:nvSpPr>
      <dsp:spPr>
        <a:xfrm>
          <a:off x="5181600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888761" y="154247"/>
              </a:lnTo>
              <a:lnTo>
                <a:pt x="888761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7980B-859E-4713-9B01-3972E0BD7FD2}">
      <dsp:nvSpPr>
        <dsp:cNvPr id="0" name=""/>
        <dsp:cNvSpPr/>
      </dsp:nvSpPr>
      <dsp:spPr>
        <a:xfrm>
          <a:off x="4292838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888761" y="0"/>
              </a:moveTo>
              <a:lnTo>
                <a:pt x="888761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A0427-B067-440E-91C9-20487EB2618B}">
      <dsp:nvSpPr>
        <dsp:cNvPr id="0" name=""/>
        <dsp:cNvSpPr/>
      </dsp:nvSpPr>
      <dsp:spPr>
        <a:xfrm>
          <a:off x="2515316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2666283" y="0"/>
              </a:moveTo>
              <a:lnTo>
                <a:pt x="2666283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7867-7390-4822-B1CA-DB9A5146F509}">
      <dsp:nvSpPr>
        <dsp:cNvPr id="0" name=""/>
        <dsp:cNvSpPr/>
      </dsp:nvSpPr>
      <dsp:spPr>
        <a:xfrm>
          <a:off x="737794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4443805" y="0"/>
              </a:moveTo>
              <a:lnTo>
                <a:pt x="4443805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4447086" y="1091381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Education_Level</a:t>
          </a:r>
          <a:endParaRPr lang="es-AR" sz="1600" kern="1200" dirty="0"/>
        </a:p>
      </dsp:txBody>
      <dsp:txXfrm>
        <a:off x="4447086" y="1091381"/>
        <a:ext cx="1469026" cy="734513"/>
      </dsp:txXfrm>
    </dsp:sp>
    <dsp:sp modelId="{F71F7E3D-ED9C-43FC-81EB-697115B2C43D}">
      <dsp:nvSpPr>
        <dsp:cNvPr id="0" name=""/>
        <dsp:cNvSpPr/>
      </dsp:nvSpPr>
      <dsp:spPr>
        <a:xfrm>
          <a:off x="3281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Uneducated</a:t>
          </a:r>
          <a:r>
            <a:rPr lang="es-ES" sz="1600" kern="1200" dirty="0"/>
            <a:t> (0)</a:t>
          </a:r>
          <a:endParaRPr lang="es-AR" sz="1600" kern="1200" dirty="0"/>
        </a:p>
      </dsp:txBody>
      <dsp:txXfrm>
        <a:off x="3281" y="2134390"/>
        <a:ext cx="1469026" cy="734513"/>
      </dsp:txXfrm>
    </dsp:sp>
    <dsp:sp modelId="{AD015AE4-64BC-4CBE-8754-7ADB57062A1F}">
      <dsp:nvSpPr>
        <dsp:cNvPr id="0" name=""/>
        <dsp:cNvSpPr/>
      </dsp:nvSpPr>
      <dsp:spPr>
        <a:xfrm>
          <a:off x="1780803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High </a:t>
          </a:r>
          <a:r>
            <a:rPr lang="es-ES" sz="1600" kern="1200" dirty="0" err="1"/>
            <a:t>School</a:t>
          </a:r>
          <a:r>
            <a:rPr lang="es-ES" sz="1600" kern="1200" dirty="0"/>
            <a:t> (1)</a:t>
          </a:r>
          <a:endParaRPr lang="es-AR" sz="1600" kern="1200" dirty="0"/>
        </a:p>
      </dsp:txBody>
      <dsp:txXfrm>
        <a:off x="1780803" y="2134390"/>
        <a:ext cx="1469026" cy="734513"/>
      </dsp:txXfrm>
    </dsp:sp>
    <dsp:sp modelId="{23A22B4B-7CF9-4224-A742-99A9209661D5}">
      <dsp:nvSpPr>
        <dsp:cNvPr id="0" name=""/>
        <dsp:cNvSpPr/>
      </dsp:nvSpPr>
      <dsp:spPr>
        <a:xfrm>
          <a:off x="3558325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College</a:t>
          </a:r>
          <a:r>
            <a:rPr lang="es-ES" sz="1600" kern="1200" dirty="0"/>
            <a:t> (2)</a:t>
          </a:r>
          <a:endParaRPr lang="es-AR" sz="1600" kern="1200" dirty="0"/>
        </a:p>
      </dsp:txBody>
      <dsp:txXfrm>
        <a:off x="3558325" y="2134390"/>
        <a:ext cx="1469026" cy="734513"/>
      </dsp:txXfrm>
    </dsp:sp>
    <dsp:sp modelId="{8C4360CB-A137-47D3-852C-ABD2A8AA7BEE}">
      <dsp:nvSpPr>
        <dsp:cNvPr id="0" name=""/>
        <dsp:cNvSpPr/>
      </dsp:nvSpPr>
      <dsp:spPr>
        <a:xfrm>
          <a:off x="5335847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Graduate</a:t>
          </a:r>
          <a:r>
            <a:rPr lang="es-ES" sz="1600" kern="1200" dirty="0"/>
            <a:t> (3)</a:t>
          </a:r>
          <a:endParaRPr lang="es-AR" sz="1600" kern="1200" dirty="0"/>
        </a:p>
      </dsp:txBody>
      <dsp:txXfrm>
        <a:off x="5335847" y="2134390"/>
        <a:ext cx="1469026" cy="734513"/>
      </dsp:txXfrm>
    </dsp:sp>
    <dsp:sp modelId="{CC9AE1F9-9EFC-4EDA-9E80-C9BB99F04AC6}">
      <dsp:nvSpPr>
        <dsp:cNvPr id="0" name=""/>
        <dsp:cNvSpPr/>
      </dsp:nvSpPr>
      <dsp:spPr>
        <a:xfrm>
          <a:off x="7113369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Post.Graduate</a:t>
          </a:r>
          <a:r>
            <a:rPr lang="es-ES" sz="1600" kern="1200" dirty="0"/>
            <a:t> (4)</a:t>
          </a:r>
          <a:endParaRPr lang="es-AR" sz="1600" kern="1200" dirty="0"/>
        </a:p>
      </dsp:txBody>
      <dsp:txXfrm>
        <a:off x="7113369" y="2134390"/>
        <a:ext cx="1469026" cy="734513"/>
      </dsp:txXfrm>
    </dsp:sp>
    <dsp:sp modelId="{75675A61-E4B2-41FA-BA53-7A6704A5BF52}">
      <dsp:nvSpPr>
        <dsp:cNvPr id="0" name=""/>
        <dsp:cNvSpPr/>
      </dsp:nvSpPr>
      <dsp:spPr>
        <a:xfrm>
          <a:off x="8890892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Doctorate</a:t>
          </a:r>
          <a:r>
            <a:rPr lang="es-ES" sz="1600" kern="1200" dirty="0"/>
            <a:t> (5)</a:t>
          </a:r>
          <a:endParaRPr lang="es-AR" sz="1600" kern="1200" dirty="0"/>
        </a:p>
      </dsp:txBody>
      <dsp:txXfrm>
        <a:off x="8890892" y="2134390"/>
        <a:ext cx="1469026" cy="73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D4C9-893E-4AEC-B197-4FD0035EB0C4}">
      <dsp:nvSpPr>
        <dsp:cNvPr id="0" name=""/>
        <dsp:cNvSpPr/>
      </dsp:nvSpPr>
      <dsp:spPr>
        <a:xfrm>
          <a:off x="2430679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1903722" y="110132"/>
              </a:lnTo>
              <a:lnTo>
                <a:pt x="1903722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0323-F10E-46E7-B94B-0928AF31F50F}">
      <dsp:nvSpPr>
        <dsp:cNvPr id="0" name=""/>
        <dsp:cNvSpPr/>
      </dsp:nvSpPr>
      <dsp:spPr>
        <a:xfrm>
          <a:off x="2430679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634574" y="110132"/>
              </a:lnTo>
              <a:lnTo>
                <a:pt x="634574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95B61-9AA8-48C2-ADD1-1A516B4D6265}">
      <dsp:nvSpPr>
        <dsp:cNvPr id="0" name=""/>
        <dsp:cNvSpPr/>
      </dsp:nvSpPr>
      <dsp:spPr>
        <a:xfrm>
          <a:off x="1796104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634574" y="0"/>
              </a:moveTo>
              <a:lnTo>
                <a:pt x="634574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26956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1903722" y="0"/>
              </a:moveTo>
              <a:lnTo>
                <a:pt x="1903722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1906237" y="1808059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Marital_Status</a:t>
          </a:r>
          <a:endParaRPr lang="es-AR" sz="1200" kern="1200" dirty="0"/>
        </a:p>
      </dsp:txBody>
      <dsp:txXfrm>
        <a:off x="1906237" y="1808059"/>
        <a:ext cx="1048883" cy="524441"/>
      </dsp:txXfrm>
    </dsp:sp>
    <dsp:sp modelId="{5E866E72-58BF-4586-8DE9-F549815C1F40}">
      <dsp:nvSpPr>
        <dsp:cNvPr id="0" name=""/>
        <dsp:cNvSpPr/>
      </dsp:nvSpPr>
      <dsp:spPr>
        <a:xfrm>
          <a:off x="2514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Single (0)</a:t>
          </a:r>
          <a:endParaRPr lang="es-AR" sz="1200" kern="1200" dirty="0"/>
        </a:p>
      </dsp:txBody>
      <dsp:txXfrm>
        <a:off x="2514" y="2552766"/>
        <a:ext cx="1048883" cy="524441"/>
      </dsp:txXfrm>
    </dsp:sp>
    <dsp:sp modelId="{515E5D92-2357-4BA8-AF4B-5B352DE9A365}">
      <dsp:nvSpPr>
        <dsp:cNvPr id="0" name=""/>
        <dsp:cNvSpPr/>
      </dsp:nvSpPr>
      <dsp:spPr>
        <a:xfrm>
          <a:off x="1271663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Married</a:t>
          </a:r>
          <a:r>
            <a:rPr lang="es-ES" sz="1200" kern="1200" dirty="0"/>
            <a:t> (1)</a:t>
          </a:r>
          <a:endParaRPr lang="es-AR" sz="1200" kern="1200" dirty="0"/>
        </a:p>
      </dsp:txBody>
      <dsp:txXfrm>
        <a:off x="1271663" y="2552766"/>
        <a:ext cx="1048883" cy="524441"/>
      </dsp:txXfrm>
    </dsp:sp>
    <dsp:sp modelId="{7F46989D-B03E-4ED2-B909-BB8086986258}">
      <dsp:nvSpPr>
        <dsp:cNvPr id="0" name=""/>
        <dsp:cNvSpPr/>
      </dsp:nvSpPr>
      <dsp:spPr>
        <a:xfrm>
          <a:off x="2540811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 err="1"/>
            <a:t>Divorced</a:t>
          </a:r>
          <a:r>
            <a:rPr lang="es-ES" sz="1200" kern="1200" dirty="0"/>
            <a:t> (3)</a:t>
          </a:r>
          <a:endParaRPr lang="es-AR" sz="1200" kern="1200" dirty="0"/>
        </a:p>
      </dsp:txBody>
      <dsp:txXfrm>
        <a:off x="2540811" y="2552766"/>
        <a:ext cx="1048883" cy="524441"/>
      </dsp:txXfrm>
    </dsp:sp>
    <dsp:sp modelId="{E5ADCCB8-C5E6-4DE2-8C69-86E50A09BCC7}">
      <dsp:nvSpPr>
        <dsp:cNvPr id="0" name=""/>
        <dsp:cNvSpPr/>
      </dsp:nvSpPr>
      <dsp:spPr>
        <a:xfrm>
          <a:off x="3809960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Unknown</a:t>
          </a:r>
          <a:r>
            <a:rPr lang="es-ES" sz="1200" kern="1200" dirty="0"/>
            <a:t> (x)</a:t>
          </a:r>
          <a:endParaRPr lang="es-AR" sz="1200" kern="1200" dirty="0"/>
        </a:p>
      </dsp:txBody>
      <dsp:txXfrm>
        <a:off x="3809960" y="2552766"/>
        <a:ext cx="1048883" cy="52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Integrantes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KOSELEVICH ARNESANO,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Hansen,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derhouse: cursos marketing digital | Noticias de Espectaculos y mas ... -  Moda Show">
            <a:extLst>
              <a:ext uri="{FF2B5EF4-FFF2-40B4-BE49-F238E27FC236}">
                <a16:creationId xmlns:a16="http://schemas.microsoft.com/office/drawing/2014/main" id="{03A6CFFE-F021-4C10-882D-256EF571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6" y="1420092"/>
            <a:ext cx="2615245" cy="26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45375DE1-503D-45F7-BA45-2A88D620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60" y="5666933"/>
            <a:ext cx="4629820" cy="12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48F2DB-67F7-41E9-99C9-F3D90E48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360" y="2607848"/>
            <a:ext cx="12690720" cy="38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587751-0868-4EF8-A1A9-576F5347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7" y="1980995"/>
            <a:ext cx="97139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D47B-7D48-4A1E-8EC0-0FC0BA39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0813D-9A73-4575-9445-9505D6A7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3" y="2627728"/>
            <a:ext cx="10363200" cy="3088460"/>
          </a:xfrm>
        </p:spPr>
        <p:txBody>
          <a:bodyPr>
            <a:normAutofit/>
          </a:bodyPr>
          <a:lstStyle/>
          <a:p>
            <a:pPr algn="just"/>
            <a:r>
              <a:rPr lang="es-ES" dirty="0">
                <a:effectLst/>
              </a:rPr>
              <a:t>De los datos analizados podemos comprender como se vincula la informaci</a:t>
            </a:r>
            <a:r>
              <a:rPr lang="es-ES" dirty="0"/>
              <a:t>ón, y notar las variaciones de los valores </a:t>
            </a:r>
            <a:r>
              <a:rPr lang="es-ES" dirty="0">
                <a:effectLst/>
              </a:rPr>
              <a:t>de ingresos y limites de tarjeta, respecto a variables como el género y la edad. </a:t>
            </a:r>
            <a:r>
              <a:rPr lang="es-ES" dirty="0"/>
              <a:t>Luego del análisis exploratorio notamos </a:t>
            </a:r>
            <a:r>
              <a:rPr lang="es-ES" dirty="0">
                <a:effectLst/>
              </a:rPr>
              <a:t>que estas variables no experimentan diferencias aparentemente significativas respecto al nivel educativo.</a:t>
            </a:r>
          </a:p>
          <a:p>
            <a:pPr algn="just"/>
            <a:endParaRPr lang="es-ES" dirty="0"/>
          </a:p>
          <a:p>
            <a:pPr algn="just"/>
            <a:r>
              <a:rPr lang="es-ES" dirty="0">
                <a:effectLst/>
              </a:rPr>
              <a:t>Tenemos ahora un </a:t>
            </a:r>
            <a:r>
              <a:rPr lang="es-ES" dirty="0" err="1">
                <a:effectLst/>
              </a:rPr>
              <a:t>dataset</a:t>
            </a:r>
            <a:r>
              <a:rPr lang="es-ES" dirty="0">
                <a:effectLst/>
              </a:rPr>
              <a:t> limpio y listo para poder realizar utilizar un algoritmo de predicci</a:t>
            </a:r>
            <a:r>
              <a:rPr lang="es-ES" dirty="0"/>
              <a:t>ón.</a:t>
            </a:r>
            <a:r>
              <a:rPr lang="es-E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1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y objetivo: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15806"/>
            <a:ext cx="10662407" cy="381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Desde la directiva de un banco, se observa que ha habido una tendencia al abandono y cierre de sus cuentas (más conocido como </a:t>
            </a:r>
            <a:r>
              <a:rPr lang="es-AR" dirty="0" err="1"/>
              <a:t>Churn</a:t>
            </a:r>
            <a:r>
              <a:rPr lang="es-AR" dirty="0"/>
              <a:t>) de parte de cierto grupo de clientes. A partir de ésta misma observación, se pide al equipo que se analicen los datos de dichos abandonos, para poder identificar si los mismos corresponden a patrones marcados o se trata de abandonos espontáneos.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Por ello, el objetivo de éste trabajo y análisis es lograr predecir aquellos clientes con mayor probabilidad de </a:t>
            </a:r>
            <a:r>
              <a:rPr lang="es-AR" dirty="0" err="1"/>
              <a:t>Churn</a:t>
            </a:r>
            <a:r>
              <a:rPr lang="es-AR" dirty="0"/>
              <a:t>, mediante la predicción de los valores de la columna </a:t>
            </a:r>
            <a:r>
              <a:rPr lang="es-AR" b="1" dirty="0" err="1"/>
              <a:t>Attrition_Flag</a:t>
            </a:r>
            <a:r>
              <a:rPr lang="es-AR" b="1" dirty="0"/>
              <a:t> </a:t>
            </a:r>
            <a:r>
              <a:rPr lang="es-AR" dirty="0"/>
              <a:t>dentro del </a:t>
            </a:r>
            <a:r>
              <a:rPr lang="es-AR" dirty="0" err="1"/>
              <a:t>dataset</a:t>
            </a:r>
            <a:r>
              <a:rPr lang="es-AR" dirty="0"/>
              <a:t>.</a:t>
            </a:r>
            <a:endParaRPr lang="es-AR" b="1" dirty="0"/>
          </a:p>
        </p:txBody>
      </p:sp>
      <p:pic>
        <p:nvPicPr>
          <p:cNvPr id="5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5E36C1F3-B38D-422B-BCE9-B7379B6B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9EC9B0BB-6D71-4E61-85E4-A2B8DFBD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1" b="1451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45EFF8-5E5C-42A7-B861-45794B7F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904" y="287655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exploratorio</a:t>
            </a:r>
            <a:r>
              <a:rPr lang="en-US" dirty="0">
                <a:solidFill>
                  <a:srgbClr val="FFFFFF"/>
                </a:solidFill>
              </a:rPr>
              <a:t> de los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r>
              <a:rPr lang="en-US" dirty="0">
                <a:solidFill>
                  <a:srgbClr val="FFFFFF"/>
                </a:solidFill>
              </a:rPr>
              <a:t> (EDA)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9DCA56F9-1094-456F-BAF3-E193F78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set: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1938"/>
              </p:ext>
            </p:extLst>
          </p:nvPr>
        </p:nvGraphicFramePr>
        <p:xfrm>
          <a:off x="1294279" y="2209800"/>
          <a:ext cx="4505886" cy="4173074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CLIENTNUM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Attrition_Flag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Customer_Age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Dependent_count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Education_Level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Marital_Status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Months_on_book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7945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13F664A-B748-465C-A284-639A03CE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12842"/>
              </p:ext>
            </p:extLst>
          </p:nvPr>
        </p:nvGraphicFramePr>
        <p:xfrm>
          <a:off x="6634256" y="2218549"/>
          <a:ext cx="5023223" cy="4164324"/>
        </p:xfrm>
        <a:graphic>
          <a:graphicData uri="http://schemas.openxmlformats.org/drawingml/2006/table">
            <a:tbl>
              <a:tblPr/>
              <a:tblGrid>
                <a:gridCol w="3330615">
                  <a:extLst>
                    <a:ext uri="{9D8B030D-6E8A-4147-A177-3AD203B41FA5}">
                      <a16:colId xmlns:a16="http://schemas.microsoft.com/office/drawing/2014/main" val="4064772116"/>
                    </a:ext>
                  </a:extLst>
                </a:gridCol>
                <a:gridCol w="1692608">
                  <a:extLst>
                    <a:ext uri="{9D8B030D-6E8A-4147-A177-3AD203B41FA5}">
                      <a16:colId xmlns:a16="http://schemas.microsoft.com/office/drawing/2014/main" val="2780299597"/>
                    </a:ext>
                  </a:extLst>
                </a:gridCol>
              </a:tblGrid>
              <a:tr h="347027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826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Total_Relationship_Count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3310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Months_Inactive_12_mon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59815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Contacts_Count_12_mon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0233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Credit_Limit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8872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Total_Revolving_Bal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57082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Avg_Open_To_Buy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905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Total_Amt_Chng_Q4_Q1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7558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Total_Trans_Amt  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13878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Total_Trans_Ct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6772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Total_Ct_Chng_Q4_Q1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366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Avg_Utilization_Ratio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22851"/>
                  </a:ext>
                </a:extLst>
              </a:tr>
            </a:tbl>
          </a:graphicData>
        </a:graphic>
      </p:graphicFrame>
      <p:pic>
        <p:nvPicPr>
          <p:cNvPr id="7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61DF8E2-EC2C-4590-843A-6E79BC90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2221A-97CE-465E-989D-320661026E45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Algunos valores del los datos</a:t>
            </a:r>
            <a:endParaRPr lang="es-AR" sz="24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44E7506-C891-43BC-AF4A-F6EDBC61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73692"/>
              </p:ext>
            </p:extLst>
          </p:nvPr>
        </p:nvGraphicFramePr>
        <p:xfrm>
          <a:off x="2243455" y="2788920"/>
          <a:ext cx="2332736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34">
                  <a:extLst>
                    <a:ext uri="{9D8B030D-6E8A-4147-A177-3AD203B41FA5}">
                      <a16:colId xmlns:a16="http://schemas.microsoft.com/office/drawing/2014/main" val="1669317161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425005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Existing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Attrited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9426023"/>
                  </a:ext>
                </a:extLst>
              </a:tr>
            </a:tbl>
          </a:graphicData>
        </a:graphic>
      </p:graphicFrame>
      <p:sp>
        <p:nvSpPr>
          <p:cNvPr id="13" name="Abrir llave 12">
            <a:extLst>
              <a:ext uri="{FF2B5EF4-FFF2-40B4-BE49-F238E27FC236}">
                <a16:creationId xmlns:a16="http://schemas.microsoft.com/office/drawing/2014/main" id="{E12E352B-69B1-4567-B62D-846AA56FBBFC}"/>
              </a:ext>
            </a:extLst>
          </p:cNvPr>
          <p:cNvSpPr/>
          <p:nvPr/>
        </p:nvSpPr>
        <p:spPr>
          <a:xfrm>
            <a:off x="1671828" y="2705780"/>
            <a:ext cx="499872" cy="1363300"/>
          </a:xfrm>
          <a:prstGeom prst="leftBrace">
            <a:avLst>
              <a:gd name="adj1" fmla="val 8333"/>
              <a:gd name="adj2" fmla="val 23699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F0F626-2D8A-4F98-8410-556CF35A8BDB}"/>
              </a:ext>
            </a:extLst>
          </p:cNvPr>
          <p:cNvSpPr txBox="1"/>
          <p:nvPr/>
        </p:nvSpPr>
        <p:spPr>
          <a:xfrm>
            <a:off x="342900" y="3255342"/>
            <a:ext cx="161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 err="1"/>
              <a:t>Attrition_Flag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B2B0DE-45F2-4FF3-B167-83D89FCD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45" y="1702608"/>
            <a:ext cx="6271039" cy="446490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5" y="900049"/>
            <a:ext cx="6680199" cy="461665"/>
          </a:xfrm>
        </p:spPr>
        <p:txBody>
          <a:bodyPr>
            <a:normAutofit fontScale="90000"/>
          </a:bodyPr>
          <a:lstStyle/>
          <a:p>
            <a:r>
              <a:rPr lang="es-ES" dirty="0"/>
              <a:t>Transacciones vs tipo de cliente</a:t>
            </a:r>
          </a:p>
        </p:txBody>
      </p:sp>
      <p:pic>
        <p:nvPicPr>
          <p:cNvPr id="8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81FBF79-B2FA-4F99-860B-805255A3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29518A-22EE-4442-AD4F-F44CCCA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348498"/>
            <a:ext cx="11131421" cy="5095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Clasificación de los clientes</a:t>
            </a:r>
            <a:endParaRPr lang="es-AR" sz="2400" dirty="0"/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0B9F634C-6BA4-4912-A4C6-CBAD3315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0D85E5-2343-4D62-AA57-724178D5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2" y="844555"/>
            <a:ext cx="11355625" cy="5946702"/>
          </a:xfrm>
          <a:prstGeom prst="rect">
            <a:avLst/>
          </a:prstGeom>
        </p:spPr>
      </p:pic>
      <p:pic>
        <p:nvPicPr>
          <p:cNvPr id="3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3C999DA6-6D9B-4B40-B250-0A81CCEF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5516EB-EA76-4CB3-8251-52964403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15701"/>
              </p:ext>
            </p:extLst>
          </p:nvPr>
        </p:nvGraphicFramePr>
        <p:xfrm>
          <a:off x="761999" y="2513538"/>
          <a:ext cx="2548467" cy="235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2F7061-4924-43D3-A46A-5167D47EB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667727"/>
              </p:ext>
            </p:extLst>
          </p:nvPr>
        </p:nvGraphicFramePr>
        <p:xfrm>
          <a:off x="3649132" y="2963333"/>
          <a:ext cx="2751668" cy="140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0C44CE-938B-42CF-87DF-946B439CE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558691"/>
              </p:ext>
            </p:extLst>
          </p:nvPr>
        </p:nvGraphicFramePr>
        <p:xfrm>
          <a:off x="1066801" y="3565491"/>
          <a:ext cx="10363200" cy="39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33894E2-B6A5-43C1-A79E-A8BEB33F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050268"/>
              </p:ext>
            </p:extLst>
          </p:nvPr>
        </p:nvGraphicFramePr>
        <p:xfrm>
          <a:off x="6792013" y="1312366"/>
          <a:ext cx="4861358" cy="488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3E2918-61C9-4EA2-83D5-436F407D9816}"/>
              </a:ext>
            </a:extLst>
          </p:cNvPr>
          <p:cNvSpPr/>
          <p:nvPr/>
        </p:nvSpPr>
        <p:spPr>
          <a:xfrm>
            <a:off x="4899995" y="522593"/>
            <a:ext cx="2673158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Imputación de nulos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61EA5A-4E87-47D1-8109-518C65AA2CCC}"/>
              </a:ext>
            </a:extLst>
          </p:cNvPr>
          <p:cNvSpPr txBox="1"/>
          <p:nvPr/>
        </p:nvSpPr>
        <p:spPr>
          <a:xfrm>
            <a:off x="4180329" y="6384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1ero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FE2AE-B71B-4A3E-92B5-A528A881AF30}"/>
              </a:ext>
            </a:extLst>
          </p:cNvPr>
          <p:cNvSpPr/>
          <p:nvPr/>
        </p:nvSpPr>
        <p:spPr>
          <a:xfrm>
            <a:off x="4899994" y="1347562"/>
            <a:ext cx="2673159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Conversión a </a:t>
            </a:r>
            <a:r>
              <a:rPr lang="es-ES" dirty="0" err="1"/>
              <a:t>numericas</a:t>
            </a:r>
            <a:r>
              <a:rPr lang="es-ES" dirty="0"/>
              <a:t> (</a:t>
            </a:r>
            <a:r>
              <a:rPr lang="es-ES" dirty="0" err="1"/>
              <a:t>mappers</a:t>
            </a:r>
            <a:r>
              <a:rPr lang="es-ES" dirty="0"/>
              <a:t>)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90FB64-46F0-4375-B040-F3D4ACC94123}"/>
              </a:ext>
            </a:extLst>
          </p:cNvPr>
          <p:cNvSpPr txBox="1"/>
          <p:nvPr/>
        </p:nvSpPr>
        <p:spPr>
          <a:xfrm>
            <a:off x="4225406" y="1463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2do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E3A183-B7BD-40CB-9A19-E52C2C72652F}"/>
              </a:ext>
            </a:extLst>
          </p:cNvPr>
          <p:cNvSpPr txBox="1"/>
          <p:nvPr/>
        </p:nvSpPr>
        <p:spPr>
          <a:xfrm>
            <a:off x="591177" y="23098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Algunas son:</a:t>
            </a:r>
            <a:endParaRPr lang="es-AR" dirty="0"/>
          </a:p>
        </p:txBody>
      </p:sp>
      <p:pic>
        <p:nvPicPr>
          <p:cNvPr id="1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E6F09D07-E5AD-4ACC-B368-57B01F4F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</a:t>
            </a:r>
            <a:r>
              <a:rPr lang="es-ES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CA3F15-F818-40B8-9ADE-B051955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13" y="742712"/>
            <a:ext cx="6314563" cy="60202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00662B-66D5-4D0D-9704-10175929D033}"/>
              </a:ext>
            </a:extLst>
          </p:cNvPr>
          <p:cNvSpPr txBox="1"/>
          <p:nvPr/>
        </p:nvSpPr>
        <p:spPr>
          <a:xfrm>
            <a:off x="438150" y="3324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del dataset antes del </a:t>
            </a:r>
            <a:r>
              <a:rPr lang="en-US" dirty="0" err="1"/>
              <a:t>tratamiento</a:t>
            </a:r>
            <a:r>
              <a:rPr lang="en-US" dirty="0"/>
              <a:t>: (10120, 20)</a:t>
            </a:r>
          </a:p>
          <a:p>
            <a:r>
              <a:rPr lang="en-US" dirty="0" err="1"/>
              <a:t>Tamaño</a:t>
            </a:r>
            <a:r>
              <a:rPr lang="en-US" dirty="0"/>
              <a:t> del dataset </a:t>
            </a:r>
            <a:r>
              <a:rPr lang="en-US" dirty="0" err="1"/>
              <a:t>luego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: (8620, 20)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474</Words>
  <Application>Microsoft Office PowerPoint</Application>
  <PresentationFormat>Widescreen</PresentationFormat>
  <Paragraphs>97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Grandview Display</vt:lpstr>
      <vt:lpstr>DashVTI</vt:lpstr>
      <vt:lpstr>PowerPoint Presentation</vt:lpstr>
      <vt:lpstr>Presentación y objetivo:</vt:lpstr>
      <vt:lpstr>Análisis exploratorio de los datos (EDA)</vt:lpstr>
      <vt:lpstr>Entendiendo el data set:</vt:lpstr>
      <vt:lpstr>Transacciones vs tipo de cliente</vt:lpstr>
      <vt:lpstr>PowerPoint Presentation</vt:lpstr>
      <vt:lpstr>PowerPoint Presentation</vt:lpstr>
      <vt:lpstr>PowerPoint Presentation</vt:lpstr>
      <vt:lpstr>Manejando outliers</vt:lpstr>
      <vt:lpstr>Correlación entre variables</vt:lpstr>
      <vt:lpstr>Relación entre variables</vt:lpstr>
      <vt:lpstr>Conclusiones: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Ivo Hansen</cp:lastModifiedBy>
  <cp:revision>37</cp:revision>
  <dcterms:created xsi:type="dcterms:W3CDTF">2021-07-08T12:26:35Z</dcterms:created>
  <dcterms:modified xsi:type="dcterms:W3CDTF">2021-12-14T18:37:05Z</dcterms:modified>
</cp:coreProperties>
</file>